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Muli"/>
      <p:regular r:id="rId36"/>
      <p:bold r:id="rId37"/>
      <p:italic r:id="rId38"/>
      <p:boldItalic r:id="rId39"/>
    </p:embeddedFont>
    <p:embeddedFont>
      <p:font typeface="Muli Regular"/>
      <p:regular r:id="rId40"/>
      <p:bold r:id="rId41"/>
      <p:italic r:id="rId42"/>
      <p:boldItalic r:id="rId43"/>
    </p:embeddedFont>
    <p:embeddedFont>
      <p:font typeface="Poppins"/>
      <p:regular r:id="rId44"/>
      <p:bold r:id="rId45"/>
      <p:italic r:id="rId46"/>
      <p:boldItalic r:id="rId47"/>
    </p:embeddedFont>
    <p:embeddedFont>
      <p:font typeface="Poppins Light"/>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MuliRegular-regular.fntdata"/><Relationship Id="rId42" Type="http://schemas.openxmlformats.org/officeDocument/2006/relationships/font" Target="fonts/MuliRegular-italic.fntdata"/><Relationship Id="rId41" Type="http://schemas.openxmlformats.org/officeDocument/2006/relationships/font" Target="fonts/MuliRegular-bold.fntdata"/><Relationship Id="rId44" Type="http://schemas.openxmlformats.org/officeDocument/2006/relationships/font" Target="fonts/Poppins-regular.fntdata"/><Relationship Id="rId43" Type="http://schemas.openxmlformats.org/officeDocument/2006/relationships/font" Target="fonts/MuliRegular-boldItalic.fntdata"/><Relationship Id="rId46" Type="http://schemas.openxmlformats.org/officeDocument/2006/relationships/font" Target="fonts/Poppins-italic.fntdata"/><Relationship Id="rId45"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oppinsLight-regular.fntdata"/><Relationship Id="rId47" Type="http://schemas.openxmlformats.org/officeDocument/2006/relationships/font" Target="fonts/Poppins-boldItalic.fntdata"/><Relationship Id="rId49" Type="http://schemas.openxmlformats.org/officeDocument/2006/relationships/font" Target="fonts/PoppinsLigh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font" Target="fonts/Muli-bold.fntdata"/><Relationship Id="rId36" Type="http://schemas.openxmlformats.org/officeDocument/2006/relationships/font" Target="fonts/Muli-regular.fntdata"/><Relationship Id="rId39" Type="http://schemas.openxmlformats.org/officeDocument/2006/relationships/font" Target="fonts/Muli-boldItalic.fntdata"/><Relationship Id="rId38" Type="http://schemas.openxmlformats.org/officeDocument/2006/relationships/font" Target="fonts/Muli-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PoppinsLight-boldItalic.fntdata"/><Relationship Id="rId50" Type="http://schemas.openxmlformats.org/officeDocument/2006/relationships/font" Target="fonts/PoppinsLight-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school-old.stanford.edu/sandbox/groups/designresources/wiki/36873/attachments/74b3d/ModeGuideBOOTCAMP2010L.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sGteQLOYSXxfATE2ZtUe9ZooVNWolAi0/view?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school-old.stanford.edu/sandbox/groups/designresources/wiki/36873/attachments/74b3d/ModeGuideBOOTCAMP2010L.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c13495cb2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c13495cb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c13495cb2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c13495cb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https://dschool-old.stanford.edu/sandbox/groups/designresources/wiki/36873/attachments/74b3d/ModeGuideBOOTCAMP2010L.pdf</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c13495cb2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c13495cb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https://citl.illinois.edu/paradigms/design-thinking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ec1f93dd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ec1f93d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ec1f93dda_0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ec1f93dd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Empathy Map (Filled Out)</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cb8895f7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cb8895f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cb8895f79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cb8895f7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ec1f93dda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ec1f93dd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ec1f93dda_0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ec1f93dd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https://dschool-old.stanford.edu/sandbox/groups/designresources/wiki/36873/attachments/74b3d/ModeGuideBOOTCAMP2010L.pdf</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ec1f93dda_1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ec1f93dd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d3fde8f84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d3fde8f8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4ec1f93dda_1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4ec1f93dda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80e2f7e6d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0e2f7e6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ec1f93dda_1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ec1f93dda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ec1f93dda_1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ec1f93dda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80e88c882e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0e88c882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c13495cb2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4c13495cb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80ed869c05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80ed869c0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4c13495cb2_0_1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4c13495cb2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Richfield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4d3fde8f84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4d3fde8f8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d3fde8f84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4d3fde8f8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c13495cb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c13495c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80e88c882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0e88c88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c13495cb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c13495cb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c13495cb2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c13495cb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c13495cb2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c13495cb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ec1f93dda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ec1f93dd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0e88c882e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0e88c882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4581150" y="1759800"/>
            <a:ext cx="4371926" cy="3210074"/>
          </a:xfrm>
          <a:prstGeom prst="rect">
            <a:avLst/>
          </a:prstGeom>
          <a:noFill/>
          <a:ln>
            <a:noFill/>
          </a:ln>
        </p:spPr>
      </p:pic>
      <p:sp>
        <p:nvSpPr>
          <p:cNvPr id="11" name="Google Shape;11;p2"/>
          <p:cNvSpPr txBox="1"/>
          <p:nvPr>
            <p:ph type="ctrTitle"/>
          </p:nvPr>
        </p:nvSpPr>
        <p:spPr>
          <a:xfrm>
            <a:off x="685800" y="696425"/>
            <a:ext cx="5391000" cy="2930400"/>
          </a:xfrm>
          <a:prstGeom prst="rect">
            <a:avLst/>
          </a:prstGeom>
        </p:spPr>
        <p:txBody>
          <a:bodyPr anchorCtr="0" anchor="t" bIns="0" lIns="0" spcFirstLastPara="1" rIns="0" wrap="square" tIns="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1"/>
          <p:cNvSpPr txBox="1"/>
          <p:nvPr>
            <p:ph idx="1" type="body"/>
          </p:nvPr>
        </p:nvSpPr>
        <p:spPr>
          <a:xfrm>
            <a:off x="457200" y="4406309"/>
            <a:ext cx="8229600" cy="519600"/>
          </a:xfrm>
          <a:prstGeom prst="rect">
            <a:avLst/>
          </a:prstGeom>
        </p:spPr>
        <p:txBody>
          <a:bodyPr anchorCtr="0" anchor="t" bIns="0" lIns="0" spcFirstLastPara="1" rIns="0" wrap="square" tIns="0">
            <a:noAutofit/>
          </a:bodyPr>
          <a:lstStyle>
            <a:lvl1pPr indent="-228600" lvl="0" marL="457200">
              <a:spcBef>
                <a:spcPts val="360"/>
              </a:spcBef>
              <a:spcAft>
                <a:spcPts val="0"/>
              </a:spcAft>
              <a:buSzPts val="1600"/>
              <a:buNone/>
              <a:defRPr sz="1600"/>
            </a:lvl1pPr>
          </a:lstStyle>
          <a:p/>
        </p:txBody>
      </p:sp>
      <p:sp>
        <p:nvSpPr>
          <p:cNvPr id="54" name="Google Shape;54;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1"/>
          <p:cNvPicPr preferRelativeResize="0"/>
          <p:nvPr/>
        </p:nvPicPr>
        <p:blipFill>
          <a:blip r:embed="rId2">
            <a:alphaModFix/>
          </a:blip>
          <a:stretch>
            <a:fillRect/>
          </a:stretch>
        </p:blipFill>
        <p:spPr>
          <a:xfrm>
            <a:off x="5230275" y="2032125"/>
            <a:ext cx="3761325" cy="2958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5541170" y="2518284"/>
            <a:ext cx="3450425" cy="2472825"/>
          </a:xfrm>
          <a:prstGeom prst="rect">
            <a:avLst/>
          </a:prstGeom>
          <a:noFill/>
          <a:ln>
            <a:noFill/>
          </a:ln>
        </p:spPr>
      </p:pic>
      <p:sp>
        <p:nvSpPr>
          <p:cNvPr id="58" name="Google Shape;58;p1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no illustration">
  <p:cSld name="BLANK_1">
    <p:spTree>
      <p:nvGrpSpPr>
        <p:cNvPr id="59" name="Shape 59"/>
        <p:cNvGrpSpPr/>
        <p:nvPr/>
      </p:nvGrpSpPr>
      <p:grpSpPr>
        <a:xfrm>
          <a:off x="0" y="0"/>
          <a:ext cx="0" cy="0"/>
          <a:chOff x="0" y="0"/>
          <a:chExt cx="0" cy="0"/>
        </a:xfrm>
      </p:grpSpPr>
      <p:sp>
        <p:nvSpPr>
          <p:cNvPr id="60" name="Google Shape;60;p1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5150275" y="2175625"/>
            <a:ext cx="3879000" cy="2870460"/>
          </a:xfrm>
          <a:prstGeom prst="rect">
            <a:avLst/>
          </a:prstGeom>
          <a:noFill/>
          <a:ln>
            <a:noFill/>
          </a:ln>
        </p:spPr>
      </p:pic>
      <p:sp>
        <p:nvSpPr>
          <p:cNvPr id="14" name="Google Shape;14;p3"/>
          <p:cNvSpPr txBox="1"/>
          <p:nvPr>
            <p:ph type="ctrTitle"/>
          </p:nvPr>
        </p:nvSpPr>
        <p:spPr>
          <a:xfrm>
            <a:off x="685800" y="1811950"/>
            <a:ext cx="49731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685800" y="3144850"/>
            <a:ext cx="2493600" cy="784800"/>
          </a:xfrm>
          <a:prstGeom prst="rect">
            <a:avLst/>
          </a:prstGeom>
        </p:spPr>
        <p:txBody>
          <a:bodyPr anchorCtr="0" anchor="t" bIns="0" lIns="0" spcFirstLastPara="1" rIns="0" wrap="square" tIns="0">
            <a:noAutofit/>
          </a:bodyPr>
          <a:lstStyle>
            <a:lvl1pPr lvl="0" rtl="0">
              <a:spcBef>
                <a:spcPts val="0"/>
              </a:spcBef>
              <a:spcAft>
                <a:spcPts val="0"/>
              </a:spcAft>
              <a:buClr>
                <a:srgbClr val="A7A4BC"/>
              </a:buClr>
              <a:buSzPts val="1800"/>
              <a:buNone/>
              <a:defRPr sz="1800">
                <a:solidFill>
                  <a:srgbClr val="A7A4BC"/>
                </a:solidFill>
              </a:defRPr>
            </a:lvl1pPr>
            <a:lvl2pPr lvl="1" rtl="0">
              <a:spcBef>
                <a:spcPts val="0"/>
              </a:spcBef>
              <a:spcAft>
                <a:spcPts val="0"/>
              </a:spcAft>
              <a:buClr>
                <a:srgbClr val="A7A4BC"/>
              </a:buClr>
              <a:buSzPts val="1800"/>
              <a:buNone/>
              <a:defRPr sz="1800">
                <a:solidFill>
                  <a:srgbClr val="A7A4BC"/>
                </a:solidFill>
              </a:defRPr>
            </a:lvl2pPr>
            <a:lvl3pPr lvl="2" rtl="0">
              <a:spcBef>
                <a:spcPts val="0"/>
              </a:spcBef>
              <a:spcAft>
                <a:spcPts val="0"/>
              </a:spcAft>
              <a:buClr>
                <a:srgbClr val="A7A4BC"/>
              </a:buClr>
              <a:buSzPts val="1800"/>
              <a:buNone/>
              <a:defRPr sz="1800">
                <a:solidFill>
                  <a:srgbClr val="A7A4BC"/>
                </a:solidFill>
              </a:defRPr>
            </a:lvl3pPr>
            <a:lvl4pPr lvl="3" rtl="0">
              <a:spcBef>
                <a:spcPts val="0"/>
              </a:spcBef>
              <a:spcAft>
                <a:spcPts val="0"/>
              </a:spcAft>
              <a:buClr>
                <a:srgbClr val="A7A4BC"/>
              </a:buClr>
              <a:buSzPts val="1800"/>
              <a:buNone/>
              <a:defRPr sz="1800">
                <a:solidFill>
                  <a:srgbClr val="A7A4BC"/>
                </a:solidFill>
              </a:defRPr>
            </a:lvl4pPr>
            <a:lvl5pPr lvl="4" rtl="0">
              <a:spcBef>
                <a:spcPts val="0"/>
              </a:spcBef>
              <a:spcAft>
                <a:spcPts val="0"/>
              </a:spcAft>
              <a:buClr>
                <a:srgbClr val="A7A4BC"/>
              </a:buClr>
              <a:buSzPts val="1800"/>
              <a:buNone/>
              <a:defRPr sz="1800">
                <a:solidFill>
                  <a:srgbClr val="A7A4BC"/>
                </a:solidFill>
              </a:defRPr>
            </a:lvl5pPr>
            <a:lvl6pPr lvl="5" rtl="0">
              <a:spcBef>
                <a:spcPts val="0"/>
              </a:spcBef>
              <a:spcAft>
                <a:spcPts val="0"/>
              </a:spcAft>
              <a:buClr>
                <a:srgbClr val="A7A4BC"/>
              </a:buClr>
              <a:buSzPts val="1800"/>
              <a:buNone/>
              <a:defRPr sz="1800">
                <a:solidFill>
                  <a:srgbClr val="A7A4BC"/>
                </a:solidFill>
              </a:defRPr>
            </a:lvl6pPr>
            <a:lvl7pPr lvl="6" rtl="0">
              <a:spcBef>
                <a:spcPts val="0"/>
              </a:spcBef>
              <a:spcAft>
                <a:spcPts val="0"/>
              </a:spcAft>
              <a:buClr>
                <a:srgbClr val="A7A4BC"/>
              </a:buClr>
              <a:buSzPts val="1800"/>
              <a:buNone/>
              <a:defRPr sz="1800">
                <a:solidFill>
                  <a:srgbClr val="A7A4BC"/>
                </a:solidFill>
              </a:defRPr>
            </a:lvl7pPr>
            <a:lvl8pPr lvl="7" rtl="0">
              <a:spcBef>
                <a:spcPts val="0"/>
              </a:spcBef>
              <a:spcAft>
                <a:spcPts val="0"/>
              </a:spcAft>
              <a:buClr>
                <a:srgbClr val="A7A4BC"/>
              </a:buClr>
              <a:buSzPts val="1800"/>
              <a:buNone/>
              <a:defRPr sz="1800">
                <a:solidFill>
                  <a:srgbClr val="A7A4BC"/>
                </a:solidFill>
              </a:defRPr>
            </a:lvl8pPr>
            <a:lvl9pPr lvl="8" rtl="0">
              <a:spcBef>
                <a:spcPts val="0"/>
              </a:spcBef>
              <a:spcAft>
                <a:spcPts val="0"/>
              </a:spcAft>
              <a:buClr>
                <a:srgbClr val="A7A4BC"/>
              </a:buClr>
              <a:buSzPts val="1800"/>
              <a:buNone/>
              <a:defRPr sz="1800">
                <a:solidFill>
                  <a:srgbClr val="A7A4BC"/>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5074072" y="2340786"/>
            <a:ext cx="3879000" cy="2629082"/>
          </a:xfrm>
          <a:prstGeom prst="rect">
            <a:avLst/>
          </a:prstGeom>
          <a:noFill/>
          <a:ln>
            <a:noFill/>
          </a:ln>
        </p:spPr>
      </p:pic>
      <p:sp>
        <p:nvSpPr>
          <p:cNvPr id="18" name="Google Shape;18;p4"/>
          <p:cNvSpPr txBox="1"/>
          <p:nvPr>
            <p:ph idx="1" type="body"/>
          </p:nvPr>
        </p:nvSpPr>
        <p:spPr>
          <a:xfrm>
            <a:off x="962850" y="919975"/>
            <a:ext cx="4469100" cy="3342000"/>
          </a:xfrm>
          <a:prstGeom prst="rect">
            <a:avLst/>
          </a:prstGeom>
        </p:spPr>
        <p:txBody>
          <a:bodyPr anchorCtr="0" anchor="t" bIns="0" lIns="0" spcFirstLastPara="1" rIns="0" wrap="square" tIns="0">
            <a:noAutofit/>
          </a:bodyPr>
          <a:lstStyle>
            <a:lvl1pPr indent="-431800" lvl="0" marL="457200" rtl="0">
              <a:lnSpc>
                <a:spcPct val="115000"/>
              </a:lnSpc>
              <a:spcBef>
                <a:spcPts val="600"/>
              </a:spcBef>
              <a:spcAft>
                <a:spcPts val="0"/>
              </a:spcAft>
              <a:buClr>
                <a:srgbClr val="A7A4BC"/>
              </a:buClr>
              <a:buSzPts val="3200"/>
              <a:buChar char="●"/>
              <a:defRPr sz="3200">
                <a:solidFill>
                  <a:srgbClr val="A7A4BC"/>
                </a:solidFill>
              </a:defRPr>
            </a:lvl1pPr>
            <a:lvl2pPr indent="-431800" lvl="1" marL="914400" rtl="0">
              <a:lnSpc>
                <a:spcPct val="115000"/>
              </a:lnSpc>
              <a:spcBef>
                <a:spcPts val="0"/>
              </a:spcBef>
              <a:spcAft>
                <a:spcPts val="0"/>
              </a:spcAft>
              <a:buSzPts val="3200"/>
              <a:buChar char="○"/>
              <a:defRPr sz="3200">
                <a:solidFill>
                  <a:srgbClr val="A7A4BC"/>
                </a:solidFill>
              </a:defRPr>
            </a:lvl2pPr>
            <a:lvl3pPr indent="-431800" lvl="2" marL="1371600" rtl="0">
              <a:lnSpc>
                <a:spcPct val="115000"/>
              </a:lnSpc>
              <a:spcBef>
                <a:spcPts val="0"/>
              </a:spcBef>
              <a:spcAft>
                <a:spcPts val="0"/>
              </a:spcAft>
              <a:buSzPts val="3200"/>
              <a:buChar char="■"/>
              <a:defRPr sz="3200">
                <a:solidFill>
                  <a:srgbClr val="A7A4BC"/>
                </a:solidFill>
              </a:defRPr>
            </a:lvl3pPr>
            <a:lvl4pPr indent="-431800" lvl="3" marL="1828800" rtl="0">
              <a:lnSpc>
                <a:spcPct val="115000"/>
              </a:lnSpc>
              <a:spcBef>
                <a:spcPts val="0"/>
              </a:spcBef>
              <a:spcAft>
                <a:spcPts val="0"/>
              </a:spcAft>
              <a:buSzPts val="3200"/>
              <a:buChar char="●"/>
              <a:defRPr sz="3200">
                <a:solidFill>
                  <a:srgbClr val="A7A4BC"/>
                </a:solidFill>
              </a:defRPr>
            </a:lvl4pPr>
            <a:lvl5pPr indent="-431800" lvl="4" marL="2286000" rtl="0">
              <a:lnSpc>
                <a:spcPct val="115000"/>
              </a:lnSpc>
              <a:spcBef>
                <a:spcPts val="0"/>
              </a:spcBef>
              <a:spcAft>
                <a:spcPts val="0"/>
              </a:spcAft>
              <a:buSzPts val="3200"/>
              <a:buChar char="○"/>
              <a:defRPr sz="3200">
                <a:solidFill>
                  <a:srgbClr val="A7A4BC"/>
                </a:solidFill>
              </a:defRPr>
            </a:lvl5pPr>
            <a:lvl6pPr indent="-431800" lvl="5" marL="2743200" rtl="0">
              <a:lnSpc>
                <a:spcPct val="115000"/>
              </a:lnSpc>
              <a:spcBef>
                <a:spcPts val="0"/>
              </a:spcBef>
              <a:spcAft>
                <a:spcPts val="0"/>
              </a:spcAft>
              <a:buSzPts val="3200"/>
              <a:buChar char="■"/>
              <a:defRPr sz="3200">
                <a:solidFill>
                  <a:srgbClr val="A7A4BC"/>
                </a:solidFill>
              </a:defRPr>
            </a:lvl6pPr>
            <a:lvl7pPr indent="-431800" lvl="6" marL="3200400" rtl="0">
              <a:lnSpc>
                <a:spcPct val="115000"/>
              </a:lnSpc>
              <a:spcBef>
                <a:spcPts val="0"/>
              </a:spcBef>
              <a:spcAft>
                <a:spcPts val="0"/>
              </a:spcAft>
              <a:buSzPts val="3200"/>
              <a:buChar char="●"/>
              <a:defRPr sz="3200">
                <a:solidFill>
                  <a:srgbClr val="A7A4BC"/>
                </a:solidFill>
              </a:defRPr>
            </a:lvl7pPr>
            <a:lvl8pPr indent="-431800" lvl="7" marL="3657600" rtl="0">
              <a:lnSpc>
                <a:spcPct val="115000"/>
              </a:lnSpc>
              <a:spcBef>
                <a:spcPts val="0"/>
              </a:spcBef>
              <a:spcAft>
                <a:spcPts val="0"/>
              </a:spcAft>
              <a:buSzPts val="3200"/>
              <a:buChar char="○"/>
              <a:defRPr sz="3200">
                <a:solidFill>
                  <a:srgbClr val="A7A4BC"/>
                </a:solidFill>
              </a:defRPr>
            </a:lvl8pPr>
            <a:lvl9pPr indent="-431800" lvl="8" marL="4114800">
              <a:lnSpc>
                <a:spcPct val="115000"/>
              </a:lnSpc>
              <a:spcBef>
                <a:spcPts val="0"/>
              </a:spcBef>
              <a:spcAft>
                <a:spcPts val="0"/>
              </a:spcAft>
              <a:buSzPts val="3200"/>
              <a:buChar char="■"/>
              <a:defRPr sz="3200">
                <a:solidFill>
                  <a:srgbClr val="A7A4BC"/>
                </a:solidFill>
              </a:defRPr>
            </a:lvl9pPr>
          </a:lstStyle>
          <a:p/>
        </p:txBody>
      </p:sp>
      <p:sp>
        <p:nvSpPr>
          <p:cNvPr id="19" name="Google Shape;19;p4"/>
          <p:cNvSpPr txBox="1"/>
          <p:nvPr/>
        </p:nvSpPr>
        <p:spPr>
          <a:xfrm>
            <a:off x="390571" y="571075"/>
            <a:ext cx="648000" cy="6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9600">
                <a:solidFill>
                  <a:srgbClr val="A7D86D"/>
                </a:solidFill>
                <a:latin typeface="Muli"/>
                <a:ea typeface="Muli"/>
                <a:cs typeface="Muli"/>
                <a:sym typeface="Muli"/>
              </a:rPr>
              <a:t>“</a:t>
            </a:r>
            <a:endParaRPr b="1" sz="9600">
              <a:solidFill>
                <a:srgbClr val="A7D86D"/>
              </a:solidFill>
              <a:latin typeface="Muli"/>
              <a:ea typeface="Muli"/>
              <a:cs typeface="Muli"/>
              <a:sym typeface="Muli"/>
            </a:endParaRPr>
          </a:p>
        </p:txBody>
      </p:sp>
      <p:sp>
        <p:nvSpPr>
          <p:cNvPr id="20" name="Google Shape;20;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5289349" y="2301324"/>
            <a:ext cx="3702249" cy="2686125"/>
          </a:xfrm>
          <a:prstGeom prst="rect">
            <a:avLst/>
          </a:prstGeom>
          <a:noFill/>
          <a:ln>
            <a:noFill/>
          </a:ln>
        </p:spPr>
      </p:pic>
      <p:sp>
        <p:nvSpPr>
          <p:cNvPr id="23" name="Google Shape;23;p5"/>
          <p:cNvSpPr txBox="1"/>
          <p:nvPr>
            <p:ph type="title"/>
          </p:nvPr>
        </p:nvSpPr>
        <p:spPr>
          <a:xfrm>
            <a:off x="457200" y="1044175"/>
            <a:ext cx="6300300" cy="857400"/>
          </a:xfrm>
          <a:prstGeom prst="rect">
            <a:avLst/>
          </a:prstGeom>
        </p:spPr>
        <p:txBody>
          <a:bodyPr anchorCtr="0" anchor="b"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4" name="Google Shape;24;p5"/>
          <p:cNvSpPr txBox="1"/>
          <p:nvPr>
            <p:ph idx="1" type="body"/>
          </p:nvPr>
        </p:nvSpPr>
        <p:spPr>
          <a:xfrm>
            <a:off x="457200" y="2038350"/>
            <a:ext cx="4929300" cy="1862700"/>
          </a:xfrm>
          <a:prstGeom prst="rect">
            <a:avLst/>
          </a:prstGeom>
        </p:spPr>
        <p:txBody>
          <a:bodyPr anchorCtr="0" anchor="t" bIns="0" lIns="0" spcFirstLastPara="1" rIns="0" wrap="square" tIns="0">
            <a:noAutofit/>
          </a:bodyPr>
          <a:lstStyle>
            <a:lvl1pPr indent="-368300" lvl="0" marL="457200">
              <a:spcBef>
                <a:spcPts val="60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5" name="Google Shape;25;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mask">
  <p:cSld name="TITLE_AND_BODY_1">
    <p:bg>
      <p:bgPr>
        <a:solidFill>
          <a:srgbClr val="A7D86D"/>
        </a:solidFill>
      </p:bgPr>
    </p:bg>
    <p:spTree>
      <p:nvGrpSpPr>
        <p:cNvPr id="26" name="Shape 26"/>
        <p:cNvGrpSpPr/>
        <p:nvPr/>
      </p:nvGrpSpPr>
      <p:grpSpPr>
        <a:xfrm>
          <a:off x="0" y="0"/>
          <a:ext cx="0" cy="0"/>
          <a:chOff x="0" y="0"/>
          <a:chExt cx="0" cy="0"/>
        </a:xfrm>
      </p:grpSpPr>
      <p:grpSp>
        <p:nvGrpSpPr>
          <p:cNvPr id="27" name="Google Shape;27;p6"/>
          <p:cNvGrpSpPr/>
          <p:nvPr/>
        </p:nvGrpSpPr>
        <p:grpSpPr>
          <a:xfrm>
            <a:off x="-144" y="4104"/>
            <a:ext cx="9144000" cy="5143488"/>
            <a:chOff x="238125" y="848325"/>
            <a:chExt cx="7143750" cy="4018350"/>
          </a:xfrm>
        </p:grpSpPr>
        <p:sp>
          <p:nvSpPr>
            <p:cNvPr id="28" name="Google Shape;28;p6"/>
            <p:cNvSpPr/>
            <p:nvPr/>
          </p:nvSpPr>
          <p:spPr>
            <a:xfrm>
              <a:off x="238125" y="848325"/>
              <a:ext cx="7143750" cy="4018350"/>
            </a:xfrm>
            <a:custGeom>
              <a:rect b="b" l="l" r="r" t="t"/>
              <a:pathLst>
                <a:path extrusionOk="0" h="160734" w="285750">
                  <a:moveTo>
                    <a:pt x="206722" y="15292"/>
                  </a:moveTo>
                  <a:lnTo>
                    <a:pt x="207057" y="15348"/>
                  </a:lnTo>
                  <a:lnTo>
                    <a:pt x="207671" y="15515"/>
                  </a:lnTo>
                  <a:lnTo>
                    <a:pt x="208229" y="15850"/>
                  </a:lnTo>
                  <a:lnTo>
                    <a:pt x="208731" y="16241"/>
                  </a:lnTo>
                  <a:lnTo>
                    <a:pt x="209122" y="16743"/>
                  </a:lnTo>
                  <a:lnTo>
                    <a:pt x="209457" y="17301"/>
                  </a:lnTo>
                  <a:lnTo>
                    <a:pt x="209624" y="17915"/>
                  </a:lnTo>
                  <a:lnTo>
                    <a:pt x="209680" y="18250"/>
                  </a:lnTo>
                  <a:lnTo>
                    <a:pt x="209736" y="18585"/>
                  </a:lnTo>
                  <a:lnTo>
                    <a:pt x="209680" y="18920"/>
                  </a:lnTo>
                  <a:lnTo>
                    <a:pt x="209624" y="19255"/>
                  </a:lnTo>
                  <a:lnTo>
                    <a:pt x="209457" y="19869"/>
                  </a:lnTo>
                  <a:lnTo>
                    <a:pt x="209122" y="20427"/>
                  </a:lnTo>
                  <a:lnTo>
                    <a:pt x="208731" y="20929"/>
                  </a:lnTo>
                  <a:lnTo>
                    <a:pt x="208229" y="21320"/>
                  </a:lnTo>
                  <a:lnTo>
                    <a:pt x="207671" y="21654"/>
                  </a:lnTo>
                  <a:lnTo>
                    <a:pt x="207057" y="21822"/>
                  </a:lnTo>
                  <a:lnTo>
                    <a:pt x="206722" y="21878"/>
                  </a:lnTo>
                  <a:lnTo>
                    <a:pt x="206053" y="21878"/>
                  </a:lnTo>
                  <a:lnTo>
                    <a:pt x="205718" y="21822"/>
                  </a:lnTo>
                  <a:lnTo>
                    <a:pt x="205104" y="21654"/>
                  </a:lnTo>
                  <a:lnTo>
                    <a:pt x="204546" y="21320"/>
                  </a:lnTo>
                  <a:lnTo>
                    <a:pt x="204043" y="20929"/>
                  </a:lnTo>
                  <a:lnTo>
                    <a:pt x="203653" y="20427"/>
                  </a:lnTo>
                  <a:lnTo>
                    <a:pt x="203374" y="19869"/>
                  </a:lnTo>
                  <a:lnTo>
                    <a:pt x="203150" y="19255"/>
                  </a:lnTo>
                  <a:lnTo>
                    <a:pt x="203095" y="18920"/>
                  </a:lnTo>
                  <a:lnTo>
                    <a:pt x="203095" y="18585"/>
                  </a:lnTo>
                  <a:lnTo>
                    <a:pt x="203095" y="18250"/>
                  </a:lnTo>
                  <a:lnTo>
                    <a:pt x="203150" y="17915"/>
                  </a:lnTo>
                  <a:lnTo>
                    <a:pt x="203374" y="17301"/>
                  </a:lnTo>
                  <a:lnTo>
                    <a:pt x="203653" y="16743"/>
                  </a:lnTo>
                  <a:lnTo>
                    <a:pt x="204043" y="16241"/>
                  </a:lnTo>
                  <a:lnTo>
                    <a:pt x="204546" y="15850"/>
                  </a:lnTo>
                  <a:lnTo>
                    <a:pt x="205104" y="15515"/>
                  </a:lnTo>
                  <a:lnTo>
                    <a:pt x="205718" y="15348"/>
                  </a:lnTo>
                  <a:lnTo>
                    <a:pt x="206053" y="15292"/>
                  </a:lnTo>
                  <a:close/>
                  <a:moveTo>
                    <a:pt x="255947" y="30138"/>
                  </a:moveTo>
                  <a:lnTo>
                    <a:pt x="256282" y="30193"/>
                  </a:lnTo>
                  <a:lnTo>
                    <a:pt x="256896" y="30417"/>
                  </a:lnTo>
                  <a:lnTo>
                    <a:pt x="257454" y="30696"/>
                  </a:lnTo>
                  <a:lnTo>
                    <a:pt x="257956" y="31086"/>
                  </a:lnTo>
                  <a:lnTo>
                    <a:pt x="258347" y="31589"/>
                  </a:lnTo>
                  <a:lnTo>
                    <a:pt x="258682" y="32147"/>
                  </a:lnTo>
                  <a:lnTo>
                    <a:pt x="258849" y="32761"/>
                  </a:lnTo>
                  <a:lnTo>
                    <a:pt x="258905" y="33096"/>
                  </a:lnTo>
                  <a:lnTo>
                    <a:pt x="258905" y="33430"/>
                  </a:lnTo>
                  <a:lnTo>
                    <a:pt x="258905" y="33765"/>
                  </a:lnTo>
                  <a:lnTo>
                    <a:pt x="258849" y="34100"/>
                  </a:lnTo>
                  <a:lnTo>
                    <a:pt x="258682" y="34714"/>
                  </a:lnTo>
                  <a:lnTo>
                    <a:pt x="258347" y="35328"/>
                  </a:lnTo>
                  <a:lnTo>
                    <a:pt x="257956" y="35774"/>
                  </a:lnTo>
                  <a:lnTo>
                    <a:pt x="257454" y="36221"/>
                  </a:lnTo>
                  <a:lnTo>
                    <a:pt x="256896" y="36500"/>
                  </a:lnTo>
                  <a:lnTo>
                    <a:pt x="256282" y="36723"/>
                  </a:lnTo>
                  <a:lnTo>
                    <a:pt x="255947" y="36723"/>
                  </a:lnTo>
                  <a:lnTo>
                    <a:pt x="255612" y="36779"/>
                  </a:lnTo>
                  <a:lnTo>
                    <a:pt x="255277" y="36723"/>
                  </a:lnTo>
                  <a:lnTo>
                    <a:pt x="254943" y="36723"/>
                  </a:lnTo>
                  <a:lnTo>
                    <a:pt x="254329" y="36500"/>
                  </a:lnTo>
                  <a:lnTo>
                    <a:pt x="253771" y="36221"/>
                  </a:lnTo>
                  <a:lnTo>
                    <a:pt x="253268" y="35774"/>
                  </a:lnTo>
                  <a:lnTo>
                    <a:pt x="252878" y="35328"/>
                  </a:lnTo>
                  <a:lnTo>
                    <a:pt x="252543" y="34714"/>
                  </a:lnTo>
                  <a:lnTo>
                    <a:pt x="252375" y="34100"/>
                  </a:lnTo>
                  <a:lnTo>
                    <a:pt x="252319" y="33765"/>
                  </a:lnTo>
                  <a:lnTo>
                    <a:pt x="252264" y="33430"/>
                  </a:lnTo>
                  <a:lnTo>
                    <a:pt x="252319" y="33096"/>
                  </a:lnTo>
                  <a:lnTo>
                    <a:pt x="252375" y="32761"/>
                  </a:lnTo>
                  <a:lnTo>
                    <a:pt x="252543" y="32147"/>
                  </a:lnTo>
                  <a:lnTo>
                    <a:pt x="252878" y="31589"/>
                  </a:lnTo>
                  <a:lnTo>
                    <a:pt x="253268" y="31086"/>
                  </a:lnTo>
                  <a:lnTo>
                    <a:pt x="253771" y="30696"/>
                  </a:lnTo>
                  <a:lnTo>
                    <a:pt x="254329" y="30417"/>
                  </a:lnTo>
                  <a:lnTo>
                    <a:pt x="254943" y="30193"/>
                  </a:lnTo>
                  <a:lnTo>
                    <a:pt x="255277" y="30138"/>
                  </a:lnTo>
                  <a:close/>
                  <a:moveTo>
                    <a:pt x="113463" y="32593"/>
                  </a:moveTo>
                  <a:lnTo>
                    <a:pt x="113798" y="32649"/>
                  </a:lnTo>
                  <a:lnTo>
                    <a:pt x="114412" y="32817"/>
                  </a:lnTo>
                  <a:lnTo>
                    <a:pt x="115026" y="33151"/>
                  </a:lnTo>
                  <a:lnTo>
                    <a:pt x="115472" y="33542"/>
                  </a:lnTo>
                  <a:lnTo>
                    <a:pt x="115919" y="34044"/>
                  </a:lnTo>
                  <a:lnTo>
                    <a:pt x="116198" y="34602"/>
                  </a:lnTo>
                  <a:lnTo>
                    <a:pt x="116365" y="35216"/>
                  </a:lnTo>
                  <a:lnTo>
                    <a:pt x="116421" y="35551"/>
                  </a:lnTo>
                  <a:lnTo>
                    <a:pt x="116477" y="35886"/>
                  </a:lnTo>
                  <a:lnTo>
                    <a:pt x="116421" y="36221"/>
                  </a:lnTo>
                  <a:lnTo>
                    <a:pt x="116365" y="36556"/>
                  </a:lnTo>
                  <a:lnTo>
                    <a:pt x="116198" y="37170"/>
                  </a:lnTo>
                  <a:lnTo>
                    <a:pt x="115919" y="37728"/>
                  </a:lnTo>
                  <a:lnTo>
                    <a:pt x="115472" y="38230"/>
                  </a:lnTo>
                  <a:lnTo>
                    <a:pt x="115026" y="38621"/>
                  </a:lnTo>
                  <a:lnTo>
                    <a:pt x="114412" y="38956"/>
                  </a:lnTo>
                  <a:lnTo>
                    <a:pt x="113798" y="39123"/>
                  </a:lnTo>
                  <a:lnTo>
                    <a:pt x="113463" y="39179"/>
                  </a:lnTo>
                  <a:lnTo>
                    <a:pt x="112793" y="39179"/>
                  </a:lnTo>
                  <a:lnTo>
                    <a:pt x="112458" y="39123"/>
                  </a:lnTo>
                  <a:lnTo>
                    <a:pt x="111844" y="38956"/>
                  </a:lnTo>
                  <a:lnTo>
                    <a:pt x="111286" y="38621"/>
                  </a:lnTo>
                  <a:lnTo>
                    <a:pt x="110784" y="38230"/>
                  </a:lnTo>
                  <a:lnTo>
                    <a:pt x="110393" y="37728"/>
                  </a:lnTo>
                  <a:lnTo>
                    <a:pt x="110114" y="37170"/>
                  </a:lnTo>
                  <a:lnTo>
                    <a:pt x="109891" y="36556"/>
                  </a:lnTo>
                  <a:lnTo>
                    <a:pt x="109835" y="36221"/>
                  </a:lnTo>
                  <a:lnTo>
                    <a:pt x="109835" y="35886"/>
                  </a:lnTo>
                  <a:lnTo>
                    <a:pt x="109835" y="35551"/>
                  </a:lnTo>
                  <a:lnTo>
                    <a:pt x="109891" y="35216"/>
                  </a:lnTo>
                  <a:lnTo>
                    <a:pt x="110114" y="34602"/>
                  </a:lnTo>
                  <a:lnTo>
                    <a:pt x="110393" y="34044"/>
                  </a:lnTo>
                  <a:lnTo>
                    <a:pt x="110784" y="33542"/>
                  </a:lnTo>
                  <a:lnTo>
                    <a:pt x="111286" y="33151"/>
                  </a:lnTo>
                  <a:lnTo>
                    <a:pt x="111844" y="32817"/>
                  </a:lnTo>
                  <a:lnTo>
                    <a:pt x="112458" y="32649"/>
                  </a:lnTo>
                  <a:lnTo>
                    <a:pt x="112793" y="32593"/>
                  </a:lnTo>
                  <a:close/>
                  <a:moveTo>
                    <a:pt x="120328" y="48611"/>
                  </a:moveTo>
                  <a:lnTo>
                    <a:pt x="120886" y="48722"/>
                  </a:lnTo>
                  <a:lnTo>
                    <a:pt x="121444" y="48834"/>
                  </a:lnTo>
                  <a:lnTo>
                    <a:pt x="121946" y="49057"/>
                  </a:lnTo>
                  <a:lnTo>
                    <a:pt x="122393" y="49281"/>
                  </a:lnTo>
                  <a:lnTo>
                    <a:pt x="122895" y="49560"/>
                  </a:lnTo>
                  <a:lnTo>
                    <a:pt x="123286" y="49895"/>
                  </a:lnTo>
                  <a:lnTo>
                    <a:pt x="123676" y="50229"/>
                  </a:lnTo>
                  <a:lnTo>
                    <a:pt x="124067" y="50620"/>
                  </a:lnTo>
                  <a:lnTo>
                    <a:pt x="124346" y="51067"/>
                  </a:lnTo>
                  <a:lnTo>
                    <a:pt x="124625" y="51513"/>
                  </a:lnTo>
                  <a:lnTo>
                    <a:pt x="124904" y="52015"/>
                  </a:lnTo>
                  <a:lnTo>
                    <a:pt x="125071" y="52518"/>
                  </a:lnTo>
                  <a:lnTo>
                    <a:pt x="125183" y="53020"/>
                  </a:lnTo>
                  <a:lnTo>
                    <a:pt x="125295" y="53578"/>
                  </a:lnTo>
                  <a:lnTo>
                    <a:pt x="125295" y="54136"/>
                  </a:lnTo>
                  <a:lnTo>
                    <a:pt x="125295" y="54750"/>
                  </a:lnTo>
                  <a:lnTo>
                    <a:pt x="125183" y="55252"/>
                  </a:lnTo>
                  <a:lnTo>
                    <a:pt x="125071" y="55810"/>
                  </a:lnTo>
                  <a:lnTo>
                    <a:pt x="124904" y="56313"/>
                  </a:lnTo>
                  <a:lnTo>
                    <a:pt x="124625" y="56815"/>
                  </a:lnTo>
                  <a:lnTo>
                    <a:pt x="124346" y="57261"/>
                  </a:lnTo>
                  <a:lnTo>
                    <a:pt x="124067" y="57708"/>
                  </a:lnTo>
                  <a:lnTo>
                    <a:pt x="123676" y="58099"/>
                  </a:lnTo>
                  <a:lnTo>
                    <a:pt x="123286" y="58434"/>
                  </a:lnTo>
                  <a:lnTo>
                    <a:pt x="122895" y="58768"/>
                  </a:lnTo>
                  <a:lnTo>
                    <a:pt x="122393" y="59047"/>
                  </a:lnTo>
                  <a:lnTo>
                    <a:pt x="121946" y="59271"/>
                  </a:lnTo>
                  <a:lnTo>
                    <a:pt x="121444" y="59438"/>
                  </a:lnTo>
                  <a:lnTo>
                    <a:pt x="120886" y="59606"/>
                  </a:lnTo>
                  <a:lnTo>
                    <a:pt x="120328" y="59661"/>
                  </a:lnTo>
                  <a:lnTo>
                    <a:pt x="119769" y="59717"/>
                  </a:lnTo>
                  <a:lnTo>
                    <a:pt x="119211" y="59661"/>
                  </a:lnTo>
                  <a:lnTo>
                    <a:pt x="118653" y="59606"/>
                  </a:lnTo>
                  <a:lnTo>
                    <a:pt x="118095" y="59438"/>
                  </a:lnTo>
                  <a:lnTo>
                    <a:pt x="117593" y="59271"/>
                  </a:lnTo>
                  <a:lnTo>
                    <a:pt x="117146" y="59047"/>
                  </a:lnTo>
                  <a:lnTo>
                    <a:pt x="116644" y="58768"/>
                  </a:lnTo>
                  <a:lnTo>
                    <a:pt x="116253" y="58434"/>
                  </a:lnTo>
                  <a:lnTo>
                    <a:pt x="115863" y="58099"/>
                  </a:lnTo>
                  <a:lnTo>
                    <a:pt x="115472" y="57708"/>
                  </a:lnTo>
                  <a:lnTo>
                    <a:pt x="115193" y="57261"/>
                  </a:lnTo>
                  <a:lnTo>
                    <a:pt x="114914" y="56815"/>
                  </a:lnTo>
                  <a:lnTo>
                    <a:pt x="114635" y="56313"/>
                  </a:lnTo>
                  <a:lnTo>
                    <a:pt x="114467" y="55810"/>
                  </a:lnTo>
                  <a:lnTo>
                    <a:pt x="114356" y="55252"/>
                  </a:lnTo>
                  <a:lnTo>
                    <a:pt x="114244" y="54750"/>
                  </a:lnTo>
                  <a:lnTo>
                    <a:pt x="114244" y="54136"/>
                  </a:lnTo>
                  <a:lnTo>
                    <a:pt x="114244" y="53578"/>
                  </a:lnTo>
                  <a:lnTo>
                    <a:pt x="114356" y="53020"/>
                  </a:lnTo>
                  <a:lnTo>
                    <a:pt x="114467" y="52518"/>
                  </a:lnTo>
                  <a:lnTo>
                    <a:pt x="114635" y="52015"/>
                  </a:lnTo>
                  <a:lnTo>
                    <a:pt x="114914" y="51513"/>
                  </a:lnTo>
                  <a:lnTo>
                    <a:pt x="115193" y="51067"/>
                  </a:lnTo>
                  <a:lnTo>
                    <a:pt x="115472" y="50620"/>
                  </a:lnTo>
                  <a:lnTo>
                    <a:pt x="115863" y="50229"/>
                  </a:lnTo>
                  <a:lnTo>
                    <a:pt x="116253" y="49895"/>
                  </a:lnTo>
                  <a:lnTo>
                    <a:pt x="116644" y="49560"/>
                  </a:lnTo>
                  <a:lnTo>
                    <a:pt x="117146" y="49281"/>
                  </a:lnTo>
                  <a:lnTo>
                    <a:pt x="117593" y="49057"/>
                  </a:lnTo>
                  <a:lnTo>
                    <a:pt x="118095" y="48834"/>
                  </a:lnTo>
                  <a:lnTo>
                    <a:pt x="118653" y="48722"/>
                  </a:lnTo>
                  <a:lnTo>
                    <a:pt x="119211" y="48611"/>
                  </a:lnTo>
                  <a:close/>
                  <a:moveTo>
                    <a:pt x="267109" y="134782"/>
                  </a:moveTo>
                  <a:lnTo>
                    <a:pt x="267667" y="134838"/>
                  </a:lnTo>
                  <a:lnTo>
                    <a:pt x="268226" y="134894"/>
                  </a:lnTo>
                  <a:lnTo>
                    <a:pt x="268728" y="135061"/>
                  </a:lnTo>
                  <a:lnTo>
                    <a:pt x="269286" y="135229"/>
                  </a:lnTo>
                  <a:lnTo>
                    <a:pt x="269732" y="135452"/>
                  </a:lnTo>
                  <a:lnTo>
                    <a:pt x="270235" y="135731"/>
                  </a:lnTo>
                  <a:lnTo>
                    <a:pt x="270625" y="136066"/>
                  </a:lnTo>
                  <a:lnTo>
                    <a:pt x="271016" y="136401"/>
                  </a:lnTo>
                  <a:lnTo>
                    <a:pt x="271407" y="136791"/>
                  </a:lnTo>
                  <a:lnTo>
                    <a:pt x="271686" y="137238"/>
                  </a:lnTo>
                  <a:lnTo>
                    <a:pt x="271965" y="137684"/>
                  </a:lnTo>
                  <a:lnTo>
                    <a:pt x="272244" y="138187"/>
                  </a:lnTo>
                  <a:lnTo>
                    <a:pt x="272411" y="138689"/>
                  </a:lnTo>
                  <a:lnTo>
                    <a:pt x="272523" y="139191"/>
                  </a:lnTo>
                  <a:lnTo>
                    <a:pt x="272635" y="139749"/>
                  </a:lnTo>
                  <a:lnTo>
                    <a:pt x="272635" y="140363"/>
                  </a:lnTo>
                  <a:lnTo>
                    <a:pt x="272635" y="140921"/>
                  </a:lnTo>
                  <a:lnTo>
                    <a:pt x="272523" y="141479"/>
                  </a:lnTo>
                  <a:lnTo>
                    <a:pt x="272411" y="141982"/>
                  </a:lnTo>
                  <a:lnTo>
                    <a:pt x="272244" y="142484"/>
                  </a:lnTo>
                  <a:lnTo>
                    <a:pt x="271965" y="142986"/>
                  </a:lnTo>
                  <a:lnTo>
                    <a:pt x="271686" y="143433"/>
                  </a:lnTo>
                  <a:lnTo>
                    <a:pt x="271407" y="143879"/>
                  </a:lnTo>
                  <a:lnTo>
                    <a:pt x="271016" y="144270"/>
                  </a:lnTo>
                  <a:lnTo>
                    <a:pt x="270625" y="144605"/>
                  </a:lnTo>
                  <a:lnTo>
                    <a:pt x="270235" y="144940"/>
                  </a:lnTo>
                  <a:lnTo>
                    <a:pt x="269732" y="145219"/>
                  </a:lnTo>
                  <a:lnTo>
                    <a:pt x="269286" y="145442"/>
                  </a:lnTo>
                  <a:lnTo>
                    <a:pt x="268728" y="145665"/>
                  </a:lnTo>
                  <a:lnTo>
                    <a:pt x="268226" y="145777"/>
                  </a:lnTo>
                  <a:lnTo>
                    <a:pt x="267667" y="145833"/>
                  </a:lnTo>
                  <a:lnTo>
                    <a:pt x="267109" y="145888"/>
                  </a:lnTo>
                  <a:lnTo>
                    <a:pt x="266551" y="145833"/>
                  </a:lnTo>
                  <a:lnTo>
                    <a:pt x="265993" y="145777"/>
                  </a:lnTo>
                  <a:lnTo>
                    <a:pt x="265435" y="145665"/>
                  </a:lnTo>
                  <a:lnTo>
                    <a:pt x="264933" y="145442"/>
                  </a:lnTo>
                  <a:lnTo>
                    <a:pt x="264430" y="145219"/>
                  </a:lnTo>
                  <a:lnTo>
                    <a:pt x="263984" y="144940"/>
                  </a:lnTo>
                  <a:lnTo>
                    <a:pt x="263593" y="144605"/>
                  </a:lnTo>
                  <a:lnTo>
                    <a:pt x="263203" y="144270"/>
                  </a:lnTo>
                  <a:lnTo>
                    <a:pt x="262812" y="143879"/>
                  </a:lnTo>
                  <a:lnTo>
                    <a:pt x="262477" y="143433"/>
                  </a:lnTo>
                  <a:lnTo>
                    <a:pt x="262198" y="142986"/>
                  </a:lnTo>
                  <a:lnTo>
                    <a:pt x="261975" y="142484"/>
                  </a:lnTo>
                  <a:lnTo>
                    <a:pt x="261807" y="141982"/>
                  </a:lnTo>
                  <a:lnTo>
                    <a:pt x="261640" y="141479"/>
                  </a:lnTo>
                  <a:lnTo>
                    <a:pt x="261584" y="140921"/>
                  </a:lnTo>
                  <a:lnTo>
                    <a:pt x="261528" y="140363"/>
                  </a:lnTo>
                  <a:lnTo>
                    <a:pt x="261584" y="139749"/>
                  </a:lnTo>
                  <a:lnTo>
                    <a:pt x="261640" y="139191"/>
                  </a:lnTo>
                  <a:lnTo>
                    <a:pt x="261807" y="138689"/>
                  </a:lnTo>
                  <a:lnTo>
                    <a:pt x="261975" y="138187"/>
                  </a:lnTo>
                  <a:lnTo>
                    <a:pt x="262198" y="137684"/>
                  </a:lnTo>
                  <a:lnTo>
                    <a:pt x="262477" y="137238"/>
                  </a:lnTo>
                  <a:lnTo>
                    <a:pt x="262812" y="136791"/>
                  </a:lnTo>
                  <a:lnTo>
                    <a:pt x="263203" y="136401"/>
                  </a:lnTo>
                  <a:lnTo>
                    <a:pt x="263593" y="136066"/>
                  </a:lnTo>
                  <a:lnTo>
                    <a:pt x="263984" y="135731"/>
                  </a:lnTo>
                  <a:lnTo>
                    <a:pt x="264430" y="135452"/>
                  </a:lnTo>
                  <a:lnTo>
                    <a:pt x="264933" y="135229"/>
                  </a:lnTo>
                  <a:lnTo>
                    <a:pt x="265435" y="135061"/>
                  </a:lnTo>
                  <a:lnTo>
                    <a:pt x="265993" y="134894"/>
                  </a:lnTo>
                  <a:lnTo>
                    <a:pt x="266551" y="134838"/>
                  </a:lnTo>
                  <a:lnTo>
                    <a:pt x="267109" y="134782"/>
                  </a:lnTo>
                  <a:close/>
                  <a:moveTo>
                    <a:pt x="165199" y="11385"/>
                  </a:moveTo>
                  <a:lnTo>
                    <a:pt x="166594" y="11441"/>
                  </a:lnTo>
                  <a:lnTo>
                    <a:pt x="167934" y="11497"/>
                  </a:lnTo>
                  <a:lnTo>
                    <a:pt x="169273" y="11664"/>
                  </a:lnTo>
                  <a:lnTo>
                    <a:pt x="170613" y="11888"/>
                  </a:lnTo>
                  <a:lnTo>
                    <a:pt x="171952" y="12167"/>
                  </a:lnTo>
                  <a:lnTo>
                    <a:pt x="173292" y="12446"/>
                  </a:lnTo>
                  <a:lnTo>
                    <a:pt x="174631" y="12781"/>
                  </a:lnTo>
                  <a:lnTo>
                    <a:pt x="175971" y="13171"/>
                  </a:lnTo>
                  <a:lnTo>
                    <a:pt x="177254" y="13618"/>
                  </a:lnTo>
                  <a:lnTo>
                    <a:pt x="179877" y="14567"/>
                  </a:lnTo>
                  <a:lnTo>
                    <a:pt x="182445" y="15627"/>
                  </a:lnTo>
                  <a:lnTo>
                    <a:pt x="185012" y="16743"/>
                  </a:lnTo>
                  <a:lnTo>
                    <a:pt x="186630" y="17469"/>
                  </a:lnTo>
                  <a:lnTo>
                    <a:pt x="188249" y="18306"/>
                  </a:lnTo>
                  <a:lnTo>
                    <a:pt x="189867" y="19143"/>
                  </a:lnTo>
                  <a:lnTo>
                    <a:pt x="191430" y="20036"/>
                  </a:lnTo>
                  <a:lnTo>
                    <a:pt x="194556" y="21822"/>
                  </a:lnTo>
                  <a:lnTo>
                    <a:pt x="197569" y="23719"/>
                  </a:lnTo>
                  <a:lnTo>
                    <a:pt x="203653" y="27570"/>
                  </a:lnTo>
                  <a:lnTo>
                    <a:pt x="206722" y="29468"/>
                  </a:lnTo>
                  <a:lnTo>
                    <a:pt x="209848" y="31254"/>
                  </a:lnTo>
                  <a:lnTo>
                    <a:pt x="211522" y="32147"/>
                  </a:lnTo>
                  <a:lnTo>
                    <a:pt x="213252" y="32872"/>
                  </a:lnTo>
                  <a:lnTo>
                    <a:pt x="215038" y="33598"/>
                  </a:lnTo>
                  <a:lnTo>
                    <a:pt x="216824" y="34156"/>
                  </a:lnTo>
                  <a:lnTo>
                    <a:pt x="218666" y="34658"/>
                  </a:lnTo>
                  <a:lnTo>
                    <a:pt x="220563" y="35105"/>
                  </a:lnTo>
                  <a:lnTo>
                    <a:pt x="222405" y="35551"/>
                  </a:lnTo>
                  <a:lnTo>
                    <a:pt x="224303" y="35886"/>
                  </a:lnTo>
                  <a:lnTo>
                    <a:pt x="228098" y="36500"/>
                  </a:lnTo>
                  <a:lnTo>
                    <a:pt x="231949" y="37002"/>
                  </a:lnTo>
                  <a:lnTo>
                    <a:pt x="235688" y="37560"/>
                  </a:lnTo>
                  <a:lnTo>
                    <a:pt x="237530" y="37895"/>
                  </a:lnTo>
                  <a:lnTo>
                    <a:pt x="239316" y="38230"/>
                  </a:lnTo>
                  <a:lnTo>
                    <a:pt x="241269" y="38621"/>
                  </a:lnTo>
                  <a:lnTo>
                    <a:pt x="243278" y="39067"/>
                  </a:lnTo>
                  <a:lnTo>
                    <a:pt x="245232" y="39570"/>
                  </a:lnTo>
                  <a:lnTo>
                    <a:pt x="247185" y="40072"/>
                  </a:lnTo>
                  <a:lnTo>
                    <a:pt x="249138" y="40686"/>
                  </a:lnTo>
                  <a:lnTo>
                    <a:pt x="251092" y="41300"/>
                  </a:lnTo>
                  <a:lnTo>
                    <a:pt x="252989" y="41969"/>
                  </a:lnTo>
                  <a:lnTo>
                    <a:pt x="254887" y="42751"/>
                  </a:lnTo>
                  <a:lnTo>
                    <a:pt x="256729" y="43588"/>
                  </a:lnTo>
                  <a:lnTo>
                    <a:pt x="258570" y="44481"/>
                  </a:lnTo>
                  <a:lnTo>
                    <a:pt x="260356" y="45430"/>
                  </a:lnTo>
                  <a:lnTo>
                    <a:pt x="262086" y="46490"/>
                  </a:lnTo>
                  <a:lnTo>
                    <a:pt x="263761" y="47606"/>
                  </a:lnTo>
                  <a:lnTo>
                    <a:pt x="265435" y="48890"/>
                  </a:lnTo>
                  <a:lnTo>
                    <a:pt x="266998" y="50174"/>
                  </a:lnTo>
                  <a:lnTo>
                    <a:pt x="268560" y="51625"/>
                  </a:lnTo>
                  <a:lnTo>
                    <a:pt x="269453" y="52518"/>
                  </a:lnTo>
                  <a:lnTo>
                    <a:pt x="270290" y="53466"/>
                  </a:lnTo>
                  <a:lnTo>
                    <a:pt x="271128" y="54471"/>
                  </a:lnTo>
                  <a:lnTo>
                    <a:pt x="271909" y="55476"/>
                  </a:lnTo>
                  <a:lnTo>
                    <a:pt x="272690" y="56536"/>
                  </a:lnTo>
                  <a:lnTo>
                    <a:pt x="273416" y="57596"/>
                  </a:lnTo>
                  <a:lnTo>
                    <a:pt x="274086" y="58657"/>
                  </a:lnTo>
                  <a:lnTo>
                    <a:pt x="274755" y="59829"/>
                  </a:lnTo>
                  <a:lnTo>
                    <a:pt x="275369" y="60945"/>
                  </a:lnTo>
                  <a:lnTo>
                    <a:pt x="275983" y="62117"/>
                  </a:lnTo>
                  <a:lnTo>
                    <a:pt x="276541" y="63345"/>
                  </a:lnTo>
                  <a:lnTo>
                    <a:pt x="277044" y="64517"/>
                  </a:lnTo>
                  <a:lnTo>
                    <a:pt x="277546" y="65800"/>
                  </a:lnTo>
                  <a:lnTo>
                    <a:pt x="277992" y="67028"/>
                  </a:lnTo>
                  <a:lnTo>
                    <a:pt x="278383" y="68312"/>
                  </a:lnTo>
                  <a:lnTo>
                    <a:pt x="278774" y="69596"/>
                  </a:lnTo>
                  <a:lnTo>
                    <a:pt x="279109" y="70879"/>
                  </a:lnTo>
                  <a:lnTo>
                    <a:pt x="279388" y="72163"/>
                  </a:lnTo>
                  <a:lnTo>
                    <a:pt x="279667" y="73502"/>
                  </a:lnTo>
                  <a:lnTo>
                    <a:pt x="279890" y="74786"/>
                  </a:lnTo>
                  <a:lnTo>
                    <a:pt x="280057" y="76125"/>
                  </a:lnTo>
                  <a:lnTo>
                    <a:pt x="280225" y="77465"/>
                  </a:lnTo>
                  <a:lnTo>
                    <a:pt x="280281" y="78804"/>
                  </a:lnTo>
                  <a:lnTo>
                    <a:pt x="280392" y="80144"/>
                  </a:lnTo>
                  <a:lnTo>
                    <a:pt x="280392" y="81539"/>
                  </a:lnTo>
                  <a:lnTo>
                    <a:pt x="280392" y="82878"/>
                  </a:lnTo>
                  <a:lnTo>
                    <a:pt x="280336" y="84218"/>
                  </a:lnTo>
                  <a:lnTo>
                    <a:pt x="280225" y="85557"/>
                  </a:lnTo>
                  <a:lnTo>
                    <a:pt x="280057" y="86897"/>
                  </a:lnTo>
                  <a:lnTo>
                    <a:pt x="279890" y="88180"/>
                  </a:lnTo>
                  <a:lnTo>
                    <a:pt x="279667" y="89520"/>
                  </a:lnTo>
                  <a:lnTo>
                    <a:pt x="279388" y="90859"/>
                  </a:lnTo>
                  <a:lnTo>
                    <a:pt x="279053" y="92199"/>
                  </a:lnTo>
                  <a:lnTo>
                    <a:pt x="278662" y="93538"/>
                  </a:lnTo>
                  <a:lnTo>
                    <a:pt x="278271" y="94878"/>
                  </a:lnTo>
                  <a:lnTo>
                    <a:pt x="277825" y="96217"/>
                  </a:lnTo>
                  <a:lnTo>
                    <a:pt x="277323" y="97501"/>
                  </a:lnTo>
                  <a:lnTo>
                    <a:pt x="276820" y="98784"/>
                  </a:lnTo>
                  <a:lnTo>
                    <a:pt x="275704" y="101296"/>
                  </a:lnTo>
                  <a:lnTo>
                    <a:pt x="274532" y="103807"/>
                  </a:lnTo>
                  <a:lnTo>
                    <a:pt x="273248" y="106263"/>
                  </a:lnTo>
                  <a:lnTo>
                    <a:pt x="271909" y="108663"/>
                  </a:lnTo>
                  <a:lnTo>
                    <a:pt x="270514" y="111007"/>
                  </a:lnTo>
                  <a:lnTo>
                    <a:pt x="268393" y="114467"/>
                  </a:lnTo>
                  <a:lnTo>
                    <a:pt x="266216" y="117872"/>
                  </a:lnTo>
                  <a:lnTo>
                    <a:pt x="263984" y="121220"/>
                  </a:lnTo>
                  <a:lnTo>
                    <a:pt x="261696" y="124569"/>
                  </a:lnTo>
                  <a:lnTo>
                    <a:pt x="259352" y="127806"/>
                  </a:lnTo>
                  <a:lnTo>
                    <a:pt x="256952" y="131043"/>
                  </a:lnTo>
                  <a:lnTo>
                    <a:pt x="254496" y="134168"/>
                  </a:lnTo>
                  <a:lnTo>
                    <a:pt x="251929" y="137238"/>
                  </a:lnTo>
                  <a:lnTo>
                    <a:pt x="250366" y="139135"/>
                  </a:lnTo>
                  <a:lnTo>
                    <a:pt x="248748" y="140921"/>
                  </a:lnTo>
                  <a:lnTo>
                    <a:pt x="247073" y="142707"/>
                  </a:lnTo>
                  <a:lnTo>
                    <a:pt x="246180" y="143544"/>
                  </a:lnTo>
                  <a:lnTo>
                    <a:pt x="245287" y="144326"/>
                  </a:lnTo>
                  <a:lnTo>
                    <a:pt x="244394" y="145107"/>
                  </a:lnTo>
                  <a:lnTo>
                    <a:pt x="243446" y="145833"/>
                  </a:lnTo>
                  <a:lnTo>
                    <a:pt x="242497" y="146558"/>
                  </a:lnTo>
                  <a:lnTo>
                    <a:pt x="241548" y="147172"/>
                  </a:lnTo>
                  <a:lnTo>
                    <a:pt x="240543" y="147786"/>
                  </a:lnTo>
                  <a:lnTo>
                    <a:pt x="239539" y="148288"/>
                  </a:lnTo>
                  <a:lnTo>
                    <a:pt x="238478" y="148791"/>
                  </a:lnTo>
                  <a:lnTo>
                    <a:pt x="237418" y="149181"/>
                  </a:lnTo>
                  <a:lnTo>
                    <a:pt x="236246" y="149572"/>
                  </a:lnTo>
                  <a:lnTo>
                    <a:pt x="235074" y="149851"/>
                  </a:lnTo>
                  <a:lnTo>
                    <a:pt x="233846" y="150018"/>
                  </a:lnTo>
                  <a:lnTo>
                    <a:pt x="232674" y="150186"/>
                  </a:lnTo>
                  <a:lnTo>
                    <a:pt x="231446" y="150242"/>
                  </a:lnTo>
                  <a:lnTo>
                    <a:pt x="230274" y="150242"/>
                  </a:lnTo>
                  <a:lnTo>
                    <a:pt x="229046" y="150186"/>
                  </a:lnTo>
                  <a:lnTo>
                    <a:pt x="227819" y="150018"/>
                  </a:lnTo>
                  <a:lnTo>
                    <a:pt x="226647" y="149851"/>
                  </a:lnTo>
                  <a:lnTo>
                    <a:pt x="225419" y="149628"/>
                  </a:lnTo>
                  <a:lnTo>
                    <a:pt x="224247" y="149349"/>
                  </a:lnTo>
                  <a:lnTo>
                    <a:pt x="223019" y="149014"/>
                  </a:lnTo>
                  <a:lnTo>
                    <a:pt x="221847" y="148623"/>
                  </a:lnTo>
                  <a:lnTo>
                    <a:pt x="220675" y="148232"/>
                  </a:lnTo>
                  <a:lnTo>
                    <a:pt x="219503" y="147786"/>
                  </a:lnTo>
                  <a:lnTo>
                    <a:pt x="218387" y="147340"/>
                  </a:lnTo>
                  <a:lnTo>
                    <a:pt x="216154" y="146279"/>
                  </a:lnTo>
                  <a:lnTo>
                    <a:pt x="213922" y="145219"/>
                  </a:lnTo>
                  <a:lnTo>
                    <a:pt x="211689" y="144047"/>
                  </a:lnTo>
                  <a:lnTo>
                    <a:pt x="209513" y="142875"/>
                  </a:lnTo>
                  <a:lnTo>
                    <a:pt x="207280" y="141703"/>
                  </a:lnTo>
                  <a:lnTo>
                    <a:pt x="205104" y="140586"/>
                  </a:lnTo>
                  <a:lnTo>
                    <a:pt x="202871" y="139526"/>
                  </a:lnTo>
                  <a:lnTo>
                    <a:pt x="200639" y="138521"/>
                  </a:lnTo>
                  <a:lnTo>
                    <a:pt x="198574" y="137684"/>
                  </a:lnTo>
                  <a:lnTo>
                    <a:pt x="196565" y="137015"/>
                  </a:lnTo>
                  <a:lnTo>
                    <a:pt x="194500" y="136345"/>
                  </a:lnTo>
                  <a:lnTo>
                    <a:pt x="192435" y="135843"/>
                  </a:lnTo>
                  <a:lnTo>
                    <a:pt x="190314" y="135396"/>
                  </a:lnTo>
                  <a:lnTo>
                    <a:pt x="188249" y="135005"/>
                  </a:lnTo>
                  <a:lnTo>
                    <a:pt x="186128" y="134726"/>
                  </a:lnTo>
                  <a:lnTo>
                    <a:pt x="184007" y="134559"/>
                  </a:lnTo>
                  <a:lnTo>
                    <a:pt x="182333" y="134447"/>
                  </a:lnTo>
                  <a:lnTo>
                    <a:pt x="180715" y="134447"/>
                  </a:lnTo>
                  <a:lnTo>
                    <a:pt x="179040" y="134559"/>
                  </a:lnTo>
                  <a:lnTo>
                    <a:pt x="177422" y="134726"/>
                  </a:lnTo>
                  <a:lnTo>
                    <a:pt x="175859" y="135005"/>
                  </a:lnTo>
                  <a:lnTo>
                    <a:pt x="175022" y="135229"/>
                  </a:lnTo>
                  <a:lnTo>
                    <a:pt x="174241" y="135452"/>
                  </a:lnTo>
                  <a:lnTo>
                    <a:pt x="173515" y="135731"/>
                  </a:lnTo>
                  <a:lnTo>
                    <a:pt x="172734" y="136066"/>
                  </a:lnTo>
                  <a:lnTo>
                    <a:pt x="172008" y="136401"/>
                  </a:lnTo>
                  <a:lnTo>
                    <a:pt x="171227" y="136791"/>
                  </a:lnTo>
                  <a:lnTo>
                    <a:pt x="170501" y="137238"/>
                  </a:lnTo>
                  <a:lnTo>
                    <a:pt x="169720" y="137796"/>
                  </a:lnTo>
                  <a:lnTo>
                    <a:pt x="168994" y="138354"/>
                  </a:lnTo>
                  <a:lnTo>
                    <a:pt x="168325" y="138912"/>
                  </a:lnTo>
                  <a:lnTo>
                    <a:pt x="166929" y="140140"/>
                  </a:lnTo>
                  <a:lnTo>
                    <a:pt x="165590" y="141424"/>
                  </a:lnTo>
                  <a:lnTo>
                    <a:pt x="164195" y="142651"/>
                  </a:lnTo>
                  <a:lnTo>
                    <a:pt x="162855" y="143879"/>
                  </a:lnTo>
                  <a:lnTo>
                    <a:pt x="162130" y="144493"/>
                  </a:lnTo>
                  <a:lnTo>
                    <a:pt x="161404" y="145051"/>
                  </a:lnTo>
                  <a:lnTo>
                    <a:pt x="160679" y="145554"/>
                  </a:lnTo>
                  <a:lnTo>
                    <a:pt x="159897" y="146056"/>
                  </a:lnTo>
                  <a:lnTo>
                    <a:pt x="159172" y="146447"/>
                  </a:lnTo>
                  <a:lnTo>
                    <a:pt x="158390" y="146781"/>
                  </a:lnTo>
                  <a:lnTo>
                    <a:pt x="157609" y="147116"/>
                  </a:lnTo>
                  <a:lnTo>
                    <a:pt x="156828" y="147395"/>
                  </a:lnTo>
                  <a:lnTo>
                    <a:pt x="156046" y="147674"/>
                  </a:lnTo>
                  <a:lnTo>
                    <a:pt x="155209" y="147842"/>
                  </a:lnTo>
                  <a:lnTo>
                    <a:pt x="154428" y="148009"/>
                  </a:lnTo>
                  <a:lnTo>
                    <a:pt x="153591" y="148177"/>
                  </a:lnTo>
                  <a:lnTo>
                    <a:pt x="151916" y="148344"/>
                  </a:lnTo>
                  <a:lnTo>
                    <a:pt x="150242" y="148456"/>
                  </a:lnTo>
                  <a:lnTo>
                    <a:pt x="148568" y="148400"/>
                  </a:lnTo>
                  <a:lnTo>
                    <a:pt x="146893" y="148288"/>
                  </a:lnTo>
                  <a:lnTo>
                    <a:pt x="145331" y="148121"/>
                  </a:lnTo>
                  <a:lnTo>
                    <a:pt x="143824" y="147898"/>
                  </a:lnTo>
                  <a:lnTo>
                    <a:pt x="142261" y="147619"/>
                  </a:lnTo>
                  <a:lnTo>
                    <a:pt x="140698" y="147284"/>
                  </a:lnTo>
                  <a:lnTo>
                    <a:pt x="139192" y="146893"/>
                  </a:lnTo>
                  <a:lnTo>
                    <a:pt x="137685" y="146391"/>
                  </a:lnTo>
                  <a:lnTo>
                    <a:pt x="136178" y="145888"/>
                  </a:lnTo>
                  <a:lnTo>
                    <a:pt x="134727" y="145275"/>
                  </a:lnTo>
                  <a:lnTo>
                    <a:pt x="133276" y="144605"/>
                  </a:lnTo>
                  <a:lnTo>
                    <a:pt x="131825" y="143879"/>
                  </a:lnTo>
                  <a:lnTo>
                    <a:pt x="130485" y="143098"/>
                  </a:lnTo>
                  <a:lnTo>
                    <a:pt x="129090" y="142261"/>
                  </a:lnTo>
                  <a:lnTo>
                    <a:pt x="127806" y="141312"/>
                  </a:lnTo>
                  <a:lnTo>
                    <a:pt x="126523" y="140307"/>
                  </a:lnTo>
                  <a:lnTo>
                    <a:pt x="125295" y="139247"/>
                  </a:lnTo>
                  <a:lnTo>
                    <a:pt x="124067" y="138131"/>
                  </a:lnTo>
                  <a:lnTo>
                    <a:pt x="122951" y="136959"/>
                  </a:lnTo>
                  <a:lnTo>
                    <a:pt x="121834" y="135675"/>
                  </a:lnTo>
                  <a:lnTo>
                    <a:pt x="120830" y="134336"/>
                  </a:lnTo>
                  <a:lnTo>
                    <a:pt x="119881" y="132996"/>
                  </a:lnTo>
                  <a:lnTo>
                    <a:pt x="118988" y="131545"/>
                  </a:lnTo>
                  <a:lnTo>
                    <a:pt x="118151" y="130038"/>
                  </a:lnTo>
                  <a:lnTo>
                    <a:pt x="117370" y="128476"/>
                  </a:lnTo>
                  <a:lnTo>
                    <a:pt x="116700" y="126913"/>
                  </a:lnTo>
                  <a:lnTo>
                    <a:pt x="116086" y="125294"/>
                  </a:lnTo>
                  <a:lnTo>
                    <a:pt x="115584" y="123676"/>
                  </a:lnTo>
                  <a:lnTo>
                    <a:pt x="115137" y="122002"/>
                  </a:lnTo>
                  <a:lnTo>
                    <a:pt x="114802" y="120327"/>
                  </a:lnTo>
                  <a:lnTo>
                    <a:pt x="114579" y="118597"/>
                  </a:lnTo>
                  <a:lnTo>
                    <a:pt x="114412" y="116867"/>
                  </a:lnTo>
                  <a:lnTo>
                    <a:pt x="114356" y="115137"/>
                  </a:lnTo>
                  <a:lnTo>
                    <a:pt x="114412" y="113351"/>
                  </a:lnTo>
                  <a:lnTo>
                    <a:pt x="114523" y="112123"/>
                  </a:lnTo>
                  <a:lnTo>
                    <a:pt x="114691" y="110895"/>
                  </a:lnTo>
                  <a:lnTo>
                    <a:pt x="114858" y="109667"/>
                  </a:lnTo>
                  <a:lnTo>
                    <a:pt x="115137" y="108440"/>
                  </a:lnTo>
                  <a:lnTo>
                    <a:pt x="115416" y="107212"/>
                  </a:lnTo>
                  <a:lnTo>
                    <a:pt x="115695" y="106040"/>
                  </a:lnTo>
                  <a:lnTo>
                    <a:pt x="116421" y="103640"/>
                  </a:lnTo>
                  <a:lnTo>
                    <a:pt x="117202" y="101240"/>
                  </a:lnTo>
                  <a:lnTo>
                    <a:pt x="118095" y="98952"/>
                  </a:lnTo>
                  <a:lnTo>
                    <a:pt x="119937" y="94320"/>
                  </a:lnTo>
                  <a:lnTo>
                    <a:pt x="121667" y="90022"/>
                  </a:lnTo>
                  <a:lnTo>
                    <a:pt x="123341" y="85725"/>
                  </a:lnTo>
                  <a:lnTo>
                    <a:pt x="124960" y="81372"/>
                  </a:lnTo>
                  <a:lnTo>
                    <a:pt x="126467" y="77018"/>
                  </a:lnTo>
                  <a:lnTo>
                    <a:pt x="127862" y="72609"/>
                  </a:lnTo>
                  <a:lnTo>
                    <a:pt x="128532" y="70377"/>
                  </a:lnTo>
                  <a:lnTo>
                    <a:pt x="129146" y="68145"/>
                  </a:lnTo>
                  <a:lnTo>
                    <a:pt x="129704" y="65856"/>
                  </a:lnTo>
                  <a:lnTo>
                    <a:pt x="130262" y="63624"/>
                  </a:lnTo>
                  <a:lnTo>
                    <a:pt x="130764" y="61336"/>
                  </a:lnTo>
                  <a:lnTo>
                    <a:pt x="131211" y="59047"/>
                  </a:lnTo>
                  <a:lnTo>
                    <a:pt x="131825" y="55308"/>
                  </a:lnTo>
                  <a:lnTo>
                    <a:pt x="132438" y="51513"/>
                  </a:lnTo>
                  <a:lnTo>
                    <a:pt x="132997" y="47718"/>
                  </a:lnTo>
                  <a:lnTo>
                    <a:pt x="133610" y="43979"/>
                  </a:lnTo>
                  <a:lnTo>
                    <a:pt x="133945" y="42137"/>
                  </a:lnTo>
                  <a:lnTo>
                    <a:pt x="134336" y="40295"/>
                  </a:lnTo>
                  <a:lnTo>
                    <a:pt x="134782" y="38453"/>
                  </a:lnTo>
                  <a:lnTo>
                    <a:pt x="135285" y="36612"/>
                  </a:lnTo>
                  <a:lnTo>
                    <a:pt x="135787" y="34826"/>
                  </a:lnTo>
                  <a:lnTo>
                    <a:pt x="136401" y="33096"/>
                  </a:lnTo>
                  <a:lnTo>
                    <a:pt x="137071" y="31365"/>
                  </a:lnTo>
                  <a:lnTo>
                    <a:pt x="137852" y="29635"/>
                  </a:lnTo>
                  <a:lnTo>
                    <a:pt x="138299" y="28687"/>
                  </a:lnTo>
                  <a:lnTo>
                    <a:pt x="138857" y="27738"/>
                  </a:lnTo>
                  <a:lnTo>
                    <a:pt x="139415" y="26789"/>
                  </a:lnTo>
                  <a:lnTo>
                    <a:pt x="139973" y="25840"/>
                  </a:lnTo>
                  <a:lnTo>
                    <a:pt x="140587" y="24947"/>
                  </a:lnTo>
                  <a:lnTo>
                    <a:pt x="141201" y="24110"/>
                  </a:lnTo>
                  <a:lnTo>
                    <a:pt x="141870" y="23217"/>
                  </a:lnTo>
                  <a:lnTo>
                    <a:pt x="142540" y="22436"/>
                  </a:lnTo>
                  <a:lnTo>
                    <a:pt x="143210" y="21599"/>
                  </a:lnTo>
                  <a:lnTo>
                    <a:pt x="143935" y="20817"/>
                  </a:lnTo>
                  <a:lnTo>
                    <a:pt x="144717" y="20092"/>
                  </a:lnTo>
                  <a:lnTo>
                    <a:pt x="145442" y="19366"/>
                  </a:lnTo>
                  <a:lnTo>
                    <a:pt x="146224" y="18641"/>
                  </a:lnTo>
                  <a:lnTo>
                    <a:pt x="147061" y="17971"/>
                  </a:lnTo>
                  <a:lnTo>
                    <a:pt x="147898" y="17357"/>
                  </a:lnTo>
                  <a:lnTo>
                    <a:pt x="148735" y="16743"/>
                  </a:lnTo>
                  <a:lnTo>
                    <a:pt x="149572" y="16185"/>
                  </a:lnTo>
                  <a:lnTo>
                    <a:pt x="150465" y="15627"/>
                  </a:lnTo>
                  <a:lnTo>
                    <a:pt x="151358" y="15069"/>
                  </a:lnTo>
                  <a:lnTo>
                    <a:pt x="152251" y="14622"/>
                  </a:lnTo>
                  <a:lnTo>
                    <a:pt x="153144" y="14120"/>
                  </a:lnTo>
                  <a:lnTo>
                    <a:pt x="154093" y="13729"/>
                  </a:lnTo>
                  <a:lnTo>
                    <a:pt x="155042" y="13339"/>
                  </a:lnTo>
                  <a:lnTo>
                    <a:pt x="155990" y="12948"/>
                  </a:lnTo>
                  <a:lnTo>
                    <a:pt x="156939" y="12669"/>
                  </a:lnTo>
                  <a:lnTo>
                    <a:pt x="157888" y="12390"/>
                  </a:lnTo>
                  <a:lnTo>
                    <a:pt x="158893" y="12111"/>
                  </a:lnTo>
                  <a:lnTo>
                    <a:pt x="159841" y="11888"/>
                  </a:lnTo>
                  <a:lnTo>
                    <a:pt x="160846" y="11720"/>
                  </a:lnTo>
                  <a:lnTo>
                    <a:pt x="161851" y="11553"/>
                  </a:lnTo>
                  <a:lnTo>
                    <a:pt x="162855" y="11497"/>
                  </a:lnTo>
                  <a:lnTo>
                    <a:pt x="163860" y="11385"/>
                  </a:lnTo>
                  <a:close/>
                  <a:moveTo>
                    <a:pt x="184677" y="142428"/>
                  </a:moveTo>
                  <a:lnTo>
                    <a:pt x="185235" y="142484"/>
                  </a:lnTo>
                  <a:lnTo>
                    <a:pt x="185793" y="142540"/>
                  </a:lnTo>
                  <a:lnTo>
                    <a:pt x="186296" y="142707"/>
                  </a:lnTo>
                  <a:lnTo>
                    <a:pt x="186854" y="142875"/>
                  </a:lnTo>
                  <a:lnTo>
                    <a:pt x="187300" y="143098"/>
                  </a:lnTo>
                  <a:lnTo>
                    <a:pt x="187747" y="143377"/>
                  </a:lnTo>
                  <a:lnTo>
                    <a:pt x="188193" y="143712"/>
                  </a:lnTo>
                  <a:lnTo>
                    <a:pt x="188584" y="144103"/>
                  </a:lnTo>
                  <a:lnTo>
                    <a:pt x="188975" y="144493"/>
                  </a:lnTo>
                  <a:lnTo>
                    <a:pt x="189254" y="144884"/>
                  </a:lnTo>
                  <a:lnTo>
                    <a:pt x="189533" y="145330"/>
                  </a:lnTo>
                  <a:lnTo>
                    <a:pt x="189812" y="145833"/>
                  </a:lnTo>
                  <a:lnTo>
                    <a:pt x="189979" y="146335"/>
                  </a:lnTo>
                  <a:lnTo>
                    <a:pt x="190091" y="146893"/>
                  </a:lnTo>
                  <a:lnTo>
                    <a:pt x="190202" y="147451"/>
                  </a:lnTo>
                  <a:lnTo>
                    <a:pt x="190202" y="148009"/>
                  </a:lnTo>
                  <a:lnTo>
                    <a:pt x="190202" y="148567"/>
                  </a:lnTo>
                  <a:lnTo>
                    <a:pt x="190091" y="149125"/>
                  </a:lnTo>
                  <a:lnTo>
                    <a:pt x="189979" y="149628"/>
                  </a:lnTo>
                  <a:lnTo>
                    <a:pt x="189812" y="150186"/>
                  </a:lnTo>
                  <a:lnTo>
                    <a:pt x="189533" y="150632"/>
                  </a:lnTo>
                  <a:lnTo>
                    <a:pt x="189254" y="151079"/>
                  </a:lnTo>
                  <a:lnTo>
                    <a:pt x="188975" y="151525"/>
                  </a:lnTo>
                  <a:lnTo>
                    <a:pt x="188584" y="151916"/>
                  </a:lnTo>
                  <a:lnTo>
                    <a:pt x="188193" y="152307"/>
                  </a:lnTo>
                  <a:lnTo>
                    <a:pt x="187747" y="152586"/>
                  </a:lnTo>
                  <a:lnTo>
                    <a:pt x="187300" y="152865"/>
                  </a:lnTo>
                  <a:lnTo>
                    <a:pt x="186854" y="153144"/>
                  </a:lnTo>
                  <a:lnTo>
                    <a:pt x="186296" y="153311"/>
                  </a:lnTo>
                  <a:lnTo>
                    <a:pt x="185793" y="153423"/>
                  </a:lnTo>
                  <a:lnTo>
                    <a:pt x="185235" y="153534"/>
                  </a:lnTo>
                  <a:lnTo>
                    <a:pt x="184119" y="153534"/>
                  </a:lnTo>
                  <a:lnTo>
                    <a:pt x="183561" y="153423"/>
                  </a:lnTo>
                  <a:lnTo>
                    <a:pt x="183003" y="153311"/>
                  </a:lnTo>
                  <a:lnTo>
                    <a:pt x="182500" y="153144"/>
                  </a:lnTo>
                  <a:lnTo>
                    <a:pt x="181998" y="152865"/>
                  </a:lnTo>
                  <a:lnTo>
                    <a:pt x="181552" y="152586"/>
                  </a:lnTo>
                  <a:lnTo>
                    <a:pt x="181161" y="152307"/>
                  </a:lnTo>
                  <a:lnTo>
                    <a:pt x="180770" y="151916"/>
                  </a:lnTo>
                  <a:lnTo>
                    <a:pt x="180380" y="151525"/>
                  </a:lnTo>
                  <a:lnTo>
                    <a:pt x="180045" y="151079"/>
                  </a:lnTo>
                  <a:lnTo>
                    <a:pt x="179766" y="150632"/>
                  </a:lnTo>
                  <a:lnTo>
                    <a:pt x="179543" y="150186"/>
                  </a:lnTo>
                  <a:lnTo>
                    <a:pt x="179375" y="149628"/>
                  </a:lnTo>
                  <a:lnTo>
                    <a:pt x="179208" y="149125"/>
                  </a:lnTo>
                  <a:lnTo>
                    <a:pt x="179152" y="148567"/>
                  </a:lnTo>
                  <a:lnTo>
                    <a:pt x="179096" y="148009"/>
                  </a:lnTo>
                  <a:lnTo>
                    <a:pt x="179152" y="147451"/>
                  </a:lnTo>
                  <a:lnTo>
                    <a:pt x="179208" y="146893"/>
                  </a:lnTo>
                  <a:lnTo>
                    <a:pt x="179375" y="146335"/>
                  </a:lnTo>
                  <a:lnTo>
                    <a:pt x="179543" y="145833"/>
                  </a:lnTo>
                  <a:lnTo>
                    <a:pt x="179766" y="145330"/>
                  </a:lnTo>
                  <a:lnTo>
                    <a:pt x="180045" y="144884"/>
                  </a:lnTo>
                  <a:lnTo>
                    <a:pt x="180380" y="144493"/>
                  </a:lnTo>
                  <a:lnTo>
                    <a:pt x="180770" y="144103"/>
                  </a:lnTo>
                  <a:lnTo>
                    <a:pt x="181161" y="143712"/>
                  </a:lnTo>
                  <a:lnTo>
                    <a:pt x="181552" y="143377"/>
                  </a:lnTo>
                  <a:lnTo>
                    <a:pt x="181998" y="143098"/>
                  </a:lnTo>
                  <a:lnTo>
                    <a:pt x="182500" y="142875"/>
                  </a:lnTo>
                  <a:lnTo>
                    <a:pt x="183003" y="142707"/>
                  </a:lnTo>
                  <a:lnTo>
                    <a:pt x="183561" y="142540"/>
                  </a:lnTo>
                  <a:lnTo>
                    <a:pt x="184119" y="142484"/>
                  </a:lnTo>
                  <a:lnTo>
                    <a:pt x="184677" y="142428"/>
                  </a:lnTo>
                  <a:close/>
                  <a:moveTo>
                    <a:pt x="0" y="0"/>
                  </a:moveTo>
                  <a:lnTo>
                    <a:pt x="0" y="160734"/>
                  </a:lnTo>
                  <a:lnTo>
                    <a:pt x="285750" y="160734"/>
                  </a:lnTo>
                  <a:lnTo>
                    <a:pt x="2857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p:nvPr/>
          </p:nvSpPr>
          <p:spPr>
            <a:xfrm>
              <a:off x="238125" y="848325"/>
              <a:ext cx="7143750" cy="4018350"/>
            </a:xfrm>
            <a:custGeom>
              <a:rect b="b" l="l" r="r" t="t"/>
              <a:pathLst>
                <a:path extrusionOk="0" h="160734" w="285750">
                  <a:moveTo>
                    <a:pt x="206722" y="15292"/>
                  </a:moveTo>
                  <a:lnTo>
                    <a:pt x="207057" y="15348"/>
                  </a:lnTo>
                  <a:lnTo>
                    <a:pt x="207671" y="15515"/>
                  </a:lnTo>
                  <a:lnTo>
                    <a:pt x="208229" y="15850"/>
                  </a:lnTo>
                  <a:lnTo>
                    <a:pt x="208731" y="16241"/>
                  </a:lnTo>
                  <a:lnTo>
                    <a:pt x="209122" y="16743"/>
                  </a:lnTo>
                  <a:lnTo>
                    <a:pt x="209457" y="17301"/>
                  </a:lnTo>
                  <a:lnTo>
                    <a:pt x="209624" y="17915"/>
                  </a:lnTo>
                  <a:lnTo>
                    <a:pt x="209680" y="18250"/>
                  </a:lnTo>
                  <a:lnTo>
                    <a:pt x="209736" y="18585"/>
                  </a:lnTo>
                  <a:lnTo>
                    <a:pt x="209680" y="18920"/>
                  </a:lnTo>
                  <a:lnTo>
                    <a:pt x="209624" y="19255"/>
                  </a:lnTo>
                  <a:lnTo>
                    <a:pt x="209457" y="19869"/>
                  </a:lnTo>
                  <a:lnTo>
                    <a:pt x="209122" y="20427"/>
                  </a:lnTo>
                  <a:lnTo>
                    <a:pt x="208731" y="20929"/>
                  </a:lnTo>
                  <a:lnTo>
                    <a:pt x="208229" y="21320"/>
                  </a:lnTo>
                  <a:lnTo>
                    <a:pt x="207671" y="21654"/>
                  </a:lnTo>
                  <a:lnTo>
                    <a:pt x="207057" y="21822"/>
                  </a:lnTo>
                  <a:lnTo>
                    <a:pt x="206722" y="21878"/>
                  </a:lnTo>
                  <a:lnTo>
                    <a:pt x="206053" y="21878"/>
                  </a:lnTo>
                  <a:lnTo>
                    <a:pt x="205718" y="21822"/>
                  </a:lnTo>
                  <a:lnTo>
                    <a:pt x="205104" y="21654"/>
                  </a:lnTo>
                  <a:lnTo>
                    <a:pt x="204546" y="21320"/>
                  </a:lnTo>
                  <a:lnTo>
                    <a:pt x="204043" y="20929"/>
                  </a:lnTo>
                  <a:lnTo>
                    <a:pt x="203653" y="20427"/>
                  </a:lnTo>
                  <a:lnTo>
                    <a:pt x="203374" y="19869"/>
                  </a:lnTo>
                  <a:lnTo>
                    <a:pt x="203150" y="19255"/>
                  </a:lnTo>
                  <a:lnTo>
                    <a:pt x="203095" y="18920"/>
                  </a:lnTo>
                  <a:lnTo>
                    <a:pt x="203095" y="18585"/>
                  </a:lnTo>
                  <a:lnTo>
                    <a:pt x="203095" y="18250"/>
                  </a:lnTo>
                  <a:lnTo>
                    <a:pt x="203150" y="17915"/>
                  </a:lnTo>
                  <a:lnTo>
                    <a:pt x="203374" y="17301"/>
                  </a:lnTo>
                  <a:lnTo>
                    <a:pt x="203653" y="16743"/>
                  </a:lnTo>
                  <a:lnTo>
                    <a:pt x="204043" y="16241"/>
                  </a:lnTo>
                  <a:lnTo>
                    <a:pt x="204546" y="15850"/>
                  </a:lnTo>
                  <a:lnTo>
                    <a:pt x="205104" y="15515"/>
                  </a:lnTo>
                  <a:lnTo>
                    <a:pt x="205718" y="15348"/>
                  </a:lnTo>
                  <a:lnTo>
                    <a:pt x="206053" y="15292"/>
                  </a:lnTo>
                  <a:close/>
                  <a:moveTo>
                    <a:pt x="255947" y="30138"/>
                  </a:moveTo>
                  <a:lnTo>
                    <a:pt x="256282" y="30193"/>
                  </a:lnTo>
                  <a:lnTo>
                    <a:pt x="256896" y="30417"/>
                  </a:lnTo>
                  <a:lnTo>
                    <a:pt x="257454" y="30696"/>
                  </a:lnTo>
                  <a:lnTo>
                    <a:pt x="257956" y="31086"/>
                  </a:lnTo>
                  <a:lnTo>
                    <a:pt x="258347" y="31589"/>
                  </a:lnTo>
                  <a:lnTo>
                    <a:pt x="258682" y="32147"/>
                  </a:lnTo>
                  <a:lnTo>
                    <a:pt x="258849" y="32761"/>
                  </a:lnTo>
                  <a:lnTo>
                    <a:pt x="258905" y="33096"/>
                  </a:lnTo>
                  <a:lnTo>
                    <a:pt x="258905" y="33430"/>
                  </a:lnTo>
                  <a:lnTo>
                    <a:pt x="258905" y="33765"/>
                  </a:lnTo>
                  <a:lnTo>
                    <a:pt x="258849" y="34100"/>
                  </a:lnTo>
                  <a:lnTo>
                    <a:pt x="258682" y="34714"/>
                  </a:lnTo>
                  <a:lnTo>
                    <a:pt x="258347" y="35328"/>
                  </a:lnTo>
                  <a:lnTo>
                    <a:pt x="257956" y="35774"/>
                  </a:lnTo>
                  <a:lnTo>
                    <a:pt x="257454" y="36221"/>
                  </a:lnTo>
                  <a:lnTo>
                    <a:pt x="256896" y="36500"/>
                  </a:lnTo>
                  <a:lnTo>
                    <a:pt x="256282" y="36723"/>
                  </a:lnTo>
                  <a:lnTo>
                    <a:pt x="255947" y="36723"/>
                  </a:lnTo>
                  <a:lnTo>
                    <a:pt x="255612" y="36779"/>
                  </a:lnTo>
                  <a:lnTo>
                    <a:pt x="255277" y="36723"/>
                  </a:lnTo>
                  <a:lnTo>
                    <a:pt x="254943" y="36723"/>
                  </a:lnTo>
                  <a:lnTo>
                    <a:pt x="254329" y="36500"/>
                  </a:lnTo>
                  <a:lnTo>
                    <a:pt x="253771" y="36221"/>
                  </a:lnTo>
                  <a:lnTo>
                    <a:pt x="253268" y="35774"/>
                  </a:lnTo>
                  <a:lnTo>
                    <a:pt x="252878" y="35328"/>
                  </a:lnTo>
                  <a:lnTo>
                    <a:pt x="252543" y="34714"/>
                  </a:lnTo>
                  <a:lnTo>
                    <a:pt x="252375" y="34100"/>
                  </a:lnTo>
                  <a:lnTo>
                    <a:pt x="252319" y="33765"/>
                  </a:lnTo>
                  <a:lnTo>
                    <a:pt x="252264" y="33430"/>
                  </a:lnTo>
                  <a:lnTo>
                    <a:pt x="252319" y="33096"/>
                  </a:lnTo>
                  <a:lnTo>
                    <a:pt x="252375" y="32761"/>
                  </a:lnTo>
                  <a:lnTo>
                    <a:pt x="252543" y="32147"/>
                  </a:lnTo>
                  <a:lnTo>
                    <a:pt x="252878" y="31589"/>
                  </a:lnTo>
                  <a:lnTo>
                    <a:pt x="253268" y="31086"/>
                  </a:lnTo>
                  <a:lnTo>
                    <a:pt x="253771" y="30696"/>
                  </a:lnTo>
                  <a:lnTo>
                    <a:pt x="254329" y="30417"/>
                  </a:lnTo>
                  <a:lnTo>
                    <a:pt x="254943" y="30193"/>
                  </a:lnTo>
                  <a:lnTo>
                    <a:pt x="255277" y="30138"/>
                  </a:lnTo>
                  <a:close/>
                  <a:moveTo>
                    <a:pt x="113463" y="32593"/>
                  </a:moveTo>
                  <a:lnTo>
                    <a:pt x="113798" y="32649"/>
                  </a:lnTo>
                  <a:lnTo>
                    <a:pt x="114412" y="32817"/>
                  </a:lnTo>
                  <a:lnTo>
                    <a:pt x="115026" y="33151"/>
                  </a:lnTo>
                  <a:lnTo>
                    <a:pt x="115472" y="33542"/>
                  </a:lnTo>
                  <a:lnTo>
                    <a:pt x="115919" y="34044"/>
                  </a:lnTo>
                  <a:lnTo>
                    <a:pt x="116198" y="34602"/>
                  </a:lnTo>
                  <a:lnTo>
                    <a:pt x="116365" y="35216"/>
                  </a:lnTo>
                  <a:lnTo>
                    <a:pt x="116421" y="35551"/>
                  </a:lnTo>
                  <a:lnTo>
                    <a:pt x="116477" y="35886"/>
                  </a:lnTo>
                  <a:lnTo>
                    <a:pt x="116421" y="36221"/>
                  </a:lnTo>
                  <a:lnTo>
                    <a:pt x="116365" y="36556"/>
                  </a:lnTo>
                  <a:lnTo>
                    <a:pt x="116198" y="37170"/>
                  </a:lnTo>
                  <a:lnTo>
                    <a:pt x="115919" y="37728"/>
                  </a:lnTo>
                  <a:lnTo>
                    <a:pt x="115472" y="38230"/>
                  </a:lnTo>
                  <a:lnTo>
                    <a:pt x="115026" y="38621"/>
                  </a:lnTo>
                  <a:lnTo>
                    <a:pt x="114412" y="38956"/>
                  </a:lnTo>
                  <a:lnTo>
                    <a:pt x="113798" y="39123"/>
                  </a:lnTo>
                  <a:lnTo>
                    <a:pt x="113463" y="39179"/>
                  </a:lnTo>
                  <a:lnTo>
                    <a:pt x="112793" y="39179"/>
                  </a:lnTo>
                  <a:lnTo>
                    <a:pt x="112458" y="39123"/>
                  </a:lnTo>
                  <a:lnTo>
                    <a:pt x="111844" y="38956"/>
                  </a:lnTo>
                  <a:lnTo>
                    <a:pt x="111286" y="38621"/>
                  </a:lnTo>
                  <a:lnTo>
                    <a:pt x="110784" y="38230"/>
                  </a:lnTo>
                  <a:lnTo>
                    <a:pt x="110393" y="37728"/>
                  </a:lnTo>
                  <a:lnTo>
                    <a:pt x="110114" y="37170"/>
                  </a:lnTo>
                  <a:lnTo>
                    <a:pt x="109891" y="36556"/>
                  </a:lnTo>
                  <a:lnTo>
                    <a:pt x="109835" y="36221"/>
                  </a:lnTo>
                  <a:lnTo>
                    <a:pt x="109835" y="35886"/>
                  </a:lnTo>
                  <a:lnTo>
                    <a:pt x="109835" y="35551"/>
                  </a:lnTo>
                  <a:lnTo>
                    <a:pt x="109891" y="35216"/>
                  </a:lnTo>
                  <a:lnTo>
                    <a:pt x="110114" y="34602"/>
                  </a:lnTo>
                  <a:lnTo>
                    <a:pt x="110393" y="34044"/>
                  </a:lnTo>
                  <a:lnTo>
                    <a:pt x="110784" y="33542"/>
                  </a:lnTo>
                  <a:lnTo>
                    <a:pt x="111286" y="33151"/>
                  </a:lnTo>
                  <a:lnTo>
                    <a:pt x="111844" y="32817"/>
                  </a:lnTo>
                  <a:lnTo>
                    <a:pt x="112458" y="32649"/>
                  </a:lnTo>
                  <a:lnTo>
                    <a:pt x="112793" y="32593"/>
                  </a:lnTo>
                  <a:close/>
                  <a:moveTo>
                    <a:pt x="120328" y="48611"/>
                  </a:moveTo>
                  <a:lnTo>
                    <a:pt x="120886" y="48722"/>
                  </a:lnTo>
                  <a:lnTo>
                    <a:pt x="121444" y="48834"/>
                  </a:lnTo>
                  <a:lnTo>
                    <a:pt x="121946" y="49057"/>
                  </a:lnTo>
                  <a:lnTo>
                    <a:pt x="122393" y="49281"/>
                  </a:lnTo>
                  <a:lnTo>
                    <a:pt x="122895" y="49560"/>
                  </a:lnTo>
                  <a:lnTo>
                    <a:pt x="123286" y="49895"/>
                  </a:lnTo>
                  <a:lnTo>
                    <a:pt x="123676" y="50229"/>
                  </a:lnTo>
                  <a:lnTo>
                    <a:pt x="124067" y="50620"/>
                  </a:lnTo>
                  <a:lnTo>
                    <a:pt x="124346" y="51067"/>
                  </a:lnTo>
                  <a:lnTo>
                    <a:pt x="124625" y="51513"/>
                  </a:lnTo>
                  <a:lnTo>
                    <a:pt x="124904" y="52015"/>
                  </a:lnTo>
                  <a:lnTo>
                    <a:pt x="125071" y="52518"/>
                  </a:lnTo>
                  <a:lnTo>
                    <a:pt x="125183" y="53020"/>
                  </a:lnTo>
                  <a:lnTo>
                    <a:pt x="125295" y="53578"/>
                  </a:lnTo>
                  <a:lnTo>
                    <a:pt x="125295" y="54136"/>
                  </a:lnTo>
                  <a:lnTo>
                    <a:pt x="125295" y="54750"/>
                  </a:lnTo>
                  <a:lnTo>
                    <a:pt x="125183" y="55252"/>
                  </a:lnTo>
                  <a:lnTo>
                    <a:pt x="125071" y="55810"/>
                  </a:lnTo>
                  <a:lnTo>
                    <a:pt x="124904" y="56313"/>
                  </a:lnTo>
                  <a:lnTo>
                    <a:pt x="124625" y="56815"/>
                  </a:lnTo>
                  <a:lnTo>
                    <a:pt x="124346" y="57261"/>
                  </a:lnTo>
                  <a:lnTo>
                    <a:pt x="124067" y="57708"/>
                  </a:lnTo>
                  <a:lnTo>
                    <a:pt x="123676" y="58099"/>
                  </a:lnTo>
                  <a:lnTo>
                    <a:pt x="123286" y="58434"/>
                  </a:lnTo>
                  <a:lnTo>
                    <a:pt x="122895" y="58768"/>
                  </a:lnTo>
                  <a:lnTo>
                    <a:pt x="122393" y="59047"/>
                  </a:lnTo>
                  <a:lnTo>
                    <a:pt x="121946" y="59271"/>
                  </a:lnTo>
                  <a:lnTo>
                    <a:pt x="121444" y="59438"/>
                  </a:lnTo>
                  <a:lnTo>
                    <a:pt x="120886" y="59606"/>
                  </a:lnTo>
                  <a:lnTo>
                    <a:pt x="120328" y="59661"/>
                  </a:lnTo>
                  <a:lnTo>
                    <a:pt x="119769" y="59717"/>
                  </a:lnTo>
                  <a:lnTo>
                    <a:pt x="119211" y="59661"/>
                  </a:lnTo>
                  <a:lnTo>
                    <a:pt x="118653" y="59606"/>
                  </a:lnTo>
                  <a:lnTo>
                    <a:pt x="118095" y="59438"/>
                  </a:lnTo>
                  <a:lnTo>
                    <a:pt x="117593" y="59271"/>
                  </a:lnTo>
                  <a:lnTo>
                    <a:pt x="117146" y="59047"/>
                  </a:lnTo>
                  <a:lnTo>
                    <a:pt x="116644" y="58768"/>
                  </a:lnTo>
                  <a:lnTo>
                    <a:pt x="116253" y="58434"/>
                  </a:lnTo>
                  <a:lnTo>
                    <a:pt x="115863" y="58099"/>
                  </a:lnTo>
                  <a:lnTo>
                    <a:pt x="115472" y="57708"/>
                  </a:lnTo>
                  <a:lnTo>
                    <a:pt x="115193" y="57261"/>
                  </a:lnTo>
                  <a:lnTo>
                    <a:pt x="114914" y="56815"/>
                  </a:lnTo>
                  <a:lnTo>
                    <a:pt x="114635" y="56313"/>
                  </a:lnTo>
                  <a:lnTo>
                    <a:pt x="114467" y="55810"/>
                  </a:lnTo>
                  <a:lnTo>
                    <a:pt x="114356" y="55252"/>
                  </a:lnTo>
                  <a:lnTo>
                    <a:pt x="114244" y="54750"/>
                  </a:lnTo>
                  <a:lnTo>
                    <a:pt x="114244" y="54136"/>
                  </a:lnTo>
                  <a:lnTo>
                    <a:pt x="114244" y="53578"/>
                  </a:lnTo>
                  <a:lnTo>
                    <a:pt x="114356" y="53020"/>
                  </a:lnTo>
                  <a:lnTo>
                    <a:pt x="114467" y="52518"/>
                  </a:lnTo>
                  <a:lnTo>
                    <a:pt x="114635" y="52015"/>
                  </a:lnTo>
                  <a:lnTo>
                    <a:pt x="114914" y="51513"/>
                  </a:lnTo>
                  <a:lnTo>
                    <a:pt x="115193" y="51067"/>
                  </a:lnTo>
                  <a:lnTo>
                    <a:pt x="115472" y="50620"/>
                  </a:lnTo>
                  <a:lnTo>
                    <a:pt x="115863" y="50229"/>
                  </a:lnTo>
                  <a:lnTo>
                    <a:pt x="116253" y="49895"/>
                  </a:lnTo>
                  <a:lnTo>
                    <a:pt x="116644" y="49560"/>
                  </a:lnTo>
                  <a:lnTo>
                    <a:pt x="117146" y="49281"/>
                  </a:lnTo>
                  <a:lnTo>
                    <a:pt x="117593" y="49057"/>
                  </a:lnTo>
                  <a:lnTo>
                    <a:pt x="118095" y="48834"/>
                  </a:lnTo>
                  <a:lnTo>
                    <a:pt x="118653" y="48722"/>
                  </a:lnTo>
                  <a:lnTo>
                    <a:pt x="119211" y="48611"/>
                  </a:lnTo>
                  <a:close/>
                  <a:moveTo>
                    <a:pt x="267109" y="134782"/>
                  </a:moveTo>
                  <a:lnTo>
                    <a:pt x="267667" y="134838"/>
                  </a:lnTo>
                  <a:lnTo>
                    <a:pt x="268226" y="134894"/>
                  </a:lnTo>
                  <a:lnTo>
                    <a:pt x="268728" y="135061"/>
                  </a:lnTo>
                  <a:lnTo>
                    <a:pt x="269286" y="135229"/>
                  </a:lnTo>
                  <a:lnTo>
                    <a:pt x="269732" y="135452"/>
                  </a:lnTo>
                  <a:lnTo>
                    <a:pt x="270235" y="135731"/>
                  </a:lnTo>
                  <a:lnTo>
                    <a:pt x="270625" y="136066"/>
                  </a:lnTo>
                  <a:lnTo>
                    <a:pt x="271016" y="136401"/>
                  </a:lnTo>
                  <a:lnTo>
                    <a:pt x="271407" y="136791"/>
                  </a:lnTo>
                  <a:lnTo>
                    <a:pt x="271686" y="137238"/>
                  </a:lnTo>
                  <a:lnTo>
                    <a:pt x="271965" y="137684"/>
                  </a:lnTo>
                  <a:lnTo>
                    <a:pt x="272244" y="138187"/>
                  </a:lnTo>
                  <a:lnTo>
                    <a:pt x="272411" y="138689"/>
                  </a:lnTo>
                  <a:lnTo>
                    <a:pt x="272523" y="139191"/>
                  </a:lnTo>
                  <a:lnTo>
                    <a:pt x="272635" y="139749"/>
                  </a:lnTo>
                  <a:lnTo>
                    <a:pt x="272635" y="140363"/>
                  </a:lnTo>
                  <a:lnTo>
                    <a:pt x="272635" y="140921"/>
                  </a:lnTo>
                  <a:lnTo>
                    <a:pt x="272523" y="141479"/>
                  </a:lnTo>
                  <a:lnTo>
                    <a:pt x="272411" y="141982"/>
                  </a:lnTo>
                  <a:lnTo>
                    <a:pt x="272244" y="142484"/>
                  </a:lnTo>
                  <a:lnTo>
                    <a:pt x="271965" y="142986"/>
                  </a:lnTo>
                  <a:lnTo>
                    <a:pt x="271686" y="143433"/>
                  </a:lnTo>
                  <a:lnTo>
                    <a:pt x="271407" y="143879"/>
                  </a:lnTo>
                  <a:lnTo>
                    <a:pt x="271016" y="144270"/>
                  </a:lnTo>
                  <a:lnTo>
                    <a:pt x="270625" y="144605"/>
                  </a:lnTo>
                  <a:lnTo>
                    <a:pt x="270235" y="144940"/>
                  </a:lnTo>
                  <a:lnTo>
                    <a:pt x="269732" y="145219"/>
                  </a:lnTo>
                  <a:lnTo>
                    <a:pt x="269286" y="145442"/>
                  </a:lnTo>
                  <a:lnTo>
                    <a:pt x="268728" y="145665"/>
                  </a:lnTo>
                  <a:lnTo>
                    <a:pt x="268226" y="145777"/>
                  </a:lnTo>
                  <a:lnTo>
                    <a:pt x="267667" y="145833"/>
                  </a:lnTo>
                  <a:lnTo>
                    <a:pt x="267109" y="145888"/>
                  </a:lnTo>
                  <a:lnTo>
                    <a:pt x="266551" y="145833"/>
                  </a:lnTo>
                  <a:lnTo>
                    <a:pt x="265993" y="145777"/>
                  </a:lnTo>
                  <a:lnTo>
                    <a:pt x="265435" y="145665"/>
                  </a:lnTo>
                  <a:lnTo>
                    <a:pt x="264933" y="145442"/>
                  </a:lnTo>
                  <a:lnTo>
                    <a:pt x="264430" y="145219"/>
                  </a:lnTo>
                  <a:lnTo>
                    <a:pt x="263984" y="144940"/>
                  </a:lnTo>
                  <a:lnTo>
                    <a:pt x="263593" y="144605"/>
                  </a:lnTo>
                  <a:lnTo>
                    <a:pt x="263203" y="144270"/>
                  </a:lnTo>
                  <a:lnTo>
                    <a:pt x="262812" y="143879"/>
                  </a:lnTo>
                  <a:lnTo>
                    <a:pt x="262477" y="143433"/>
                  </a:lnTo>
                  <a:lnTo>
                    <a:pt x="262198" y="142986"/>
                  </a:lnTo>
                  <a:lnTo>
                    <a:pt x="261975" y="142484"/>
                  </a:lnTo>
                  <a:lnTo>
                    <a:pt x="261807" y="141982"/>
                  </a:lnTo>
                  <a:lnTo>
                    <a:pt x="261640" y="141479"/>
                  </a:lnTo>
                  <a:lnTo>
                    <a:pt x="261584" y="140921"/>
                  </a:lnTo>
                  <a:lnTo>
                    <a:pt x="261528" y="140363"/>
                  </a:lnTo>
                  <a:lnTo>
                    <a:pt x="261584" y="139749"/>
                  </a:lnTo>
                  <a:lnTo>
                    <a:pt x="261640" y="139191"/>
                  </a:lnTo>
                  <a:lnTo>
                    <a:pt x="261807" y="138689"/>
                  </a:lnTo>
                  <a:lnTo>
                    <a:pt x="261975" y="138187"/>
                  </a:lnTo>
                  <a:lnTo>
                    <a:pt x="262198" y="137684"/>
                  </a:lnTo>
                  <a:lnTo>
                    <a:pt x="262477" y="137238"/>
                  </a:lnTo>
                  <a:lnTo>
                    <a:pt x="262812" y="136791"/>
                  </a:lnTo>
                  <a:lnTo>
                    <a:pt x="263203" y="136401"/>
                  </a:lnTo>
                  <a:lnTo>
                    <a:pt x="263593" y="136066"/>
                  </a:lnTo>
                  <a:lnTo>
                    <a:pt x="263984" y="135731"/>
                  </a:lnTo>
                  <a:lnTo>
                    <a:pt x="264430" y="135452"/>
                  </a:lnTo>
                  <a:lnTo>
                    <a:pt x="264933" y="135229"/>
                  </a:lnTo>
                  <a:lnTo>
                    <a:pt x="265435" y="135061"/>
                  </a:lnTo>
                  <a:lnTo>
                    <a:pt x="265993" y="134894"/>
                  </a:lnTo>
                  <a:lnTo>
                    <a:pt x="266551" y="134838"/>
                  </a:lnTo>
                  <a:lnTo>
                    <a:pt x="267109" y="134782"/>
                  </a:lnTo>
                  <a:close/>
                  <a:moveTo>
                    <a:pt x="165199" y="11385"/>
                  </a:moveTo>
                  <a:lnTo>
                    <a:pt x="166594" y="11441"/>
                  </a:lnTo>
                  <a:lnTo>
                    <a:pt x="167934" y="11497"/>
                  </a:lnTo>
                  <a:lnTo>
                    <a:pt x="169273" y="11664"/>
                  </a:lnTo>
                  <a:lnTo>
                    <a:pt x="170613" y="11888"/>
                  </a:lnTo>
                  <a:lnTo>
                    <a:pt x="171952" y="12167"/>
                  </a:lnTo>
                  <a:lnTo>
                    <a:pt x="173292" y="12446"/>
                  </a:lnTo>
                  <a:lnTo>
                    <a:pt x="174631" y="12781"/>
                  </a:lnTo>
                  <a:lnTo>
                    <a:pt x="175971" y="13171"/>
                  </a:lnTo>
                  <a:lnTo>
                    <a:pt x="177254" y="13618"/>
                  </a:lnTo>
                  <a:lnTo>
                    <a:pt x="179877" y="14567"/>
                  </a:lnTo>
                  <a:lnTo>
                    <a:pt x="182445" y="15627"/>
                  </a:lnTo>
                  <a:lnTo>
                    <a:pt x="185012" y="16743"/>
                  </a:lnTo>
                  <a:lnTo>
                    <a:pt x="186630" y="17469"/>
                  </a:lnTo>
                  <a:lnTo>
                    <a:pt x="188249" y="18306"/>
                  </a:lnTo>
                  <a:lnTo>
                    <a:pt x="189867" y="19143"/>
                  </a:lnTo>
                  <a:lnTo>
                    <a:pt x="191430" y="20036"/>
                  </a:lnTo>
                  <a:lnTo>
                    <a:pt x="194556" y="21822"/>
                  </a:lnTo>
                  <a:lnTo>
                    <a:pt x="197569" y="23719"/>
                  </a:lnTo>
                  <a:lnTo>
                    <a:pt x="203653" y="27570"/>
                  </a:lnTo>
                  <a:lnTo>
                    <a:pt x="206722" y="29468"/>
                  </a:lnTo>
                  <a:lnTo>
                    <a:pt x="209848" y="31254"/>
                  </a:lnTo>
                  <a:lnTo>
                    <a:pt x="211522" y="32147"/>
                  </a:lnTo>
                  <a:lnTo>
                    <a:pt x="213252" y="32872"/>
                  </a:lnTo>
                  <a:lnTo>
                    <a:pt x="215038" y="33598"/>
                  </a:lnTo>
                  <a:lnTo>
                    <a:pt x="216824" y="34156"/>
                  </a:lnTo>
                  <a:lnTo>
                    <a:pt x="218666" y="34658"/>
                  </a:lnTo>
                  <a:lnTo>
                    <a:pt x="220563" y="35105"/>
                  </a:lnTo>
                  <a:lnTo>
                    <a:pt x="222405" y="35551"/>
                  </a:lnTo>
                  <a:lnTo>
                    <a:pt x="224303" y="35886"/>
                  </a:lnTo>
                  <a:lnTo>
                    <a:pt x="228098" y="36500"/>
                  </a:lnTo>
                  <a:lnTo>
                    <a:pt x="231949" y="37002"/>
                  </a:lnTo>
                  <a:lnTo>
                    <a:pt x="235688" y="37560"/>
                  </a:lnTo>
                  <a:lnTo>
                    <a:pt x="237530" y="37895"/>
                  </a:lnTo>
                  <a:lnTo>
                    <a:pt x="239316" y="38230"/>
                  </a:lnTo>
                  <a:lnTo>
                    <a:pt x="241269" y="38621"/>
                  </a:lnTo>
                  <a:lnTo>
                    <a:pt x="243278" y="39067"/>
                  </a:lnTo>
                  <a:lnTo>
                    <a:pt x="245232" y="39570"/>
                  </a:lnTo>
                  <a:lnTo>
                    <a:pt x="247185" y="40072"/>
                  </a:lnTo>
                  <a:lnTo>
                    <a:pt x="249138" y="40686"/>
                  </a:lnTo>
                  <a:lnTo>
                    <a:pt x="251092" y="41300"/>
                  </a:lnTo>
                  <a:lnTo>
                    <a:pt x="252989" y="41969"/>
                  </a:lnTo>
                  <a:lnTo>
                    <a:pt x="254887" y="42751"/>
                  </a:lnTo>
                  <a:lnTo>
                    <a:pt x="256729" y="43588"/>
                  </a:lnTo>
                  <a:lnTo>
                    <a:pt x="258570" y="44481"/>
                  </a:lnTo>
                  <a:lnTo>
                    <a:pt x="260356" y="45430"/>
                  </a:lnTo>
                  <a:lnTo>
                    <a:pt x="262086" y="46490"/>
                  </a:lnTo>
                  <a:lnTo>
                    <a:pt x="263761" y="47606"/>
                  </a:lnTo>
                  <a:lnTo>
                    <a:pt x="265435" y="48890"/>
                  </a:lnTo>
                  <a:lnTo>
                    <a:pt x="266998" y="50174"/>
                  </a:lnTo>
                  <a:lnTo>
                    <a:pt x="268560" y="51625"/>
                  </a:lnTo>
                  <a:lnTo>
                    <a:pt x="269453" y="52518"/>
                  </a:lnTo>
                  <a:lnTo>
                    <a:pt x="270290" y="53466"/>
                  </a:lnTo>
                  <a:lnTo>
                    <a:pt x="271128" y="54471"/>
                  </a:lnTo>
                  <a:lnTo>
                    <a:pt x="271909" y="55476"/>
                  </a:lnTo>
                  <a:lnTo>
                    <a:pt x="272690" y="56536"/>
                  </a:lnTo>
                  <a:lnTo>
                    <a:pt x="273416" y="57596"/>
                  </a:lnTo>
                  <a:lnTo>
                    <a:pt x="274086" y="58657"/>
                  </a:lnTo>
                  <a:lnTo>
                    <a:pt x="274755" y="59829"/>
                  </a:lnTo>
                  <a:lnTo>
                    <a:pt x="275369" y="60945"/>
                  </a:lnTo>
                  <a:lnTo>
                    <a:pt x="275983" y="62117"/>
                  </a:lnTo>
                  <a:lnTo>
                    <a:pt x="276541" y="63345"/>
                  </a:lnTo>
                  <a:lnTo>
                    <a:pt x="277044" y="64517"/>
                  </a:lnTo>
                  <a:lnTo>
                    <a:pt x="277546" y="65800"/>
                  </a:lnTo>
                  <a:lnTo>
                    <a:pt x="277992" y="67028"/>
                  </a:lnTo>
                  <a:lnTo>
                    <a:pt x="278383" y="68312"/>
                  </a:lnTo>
                  <a:lnTo>
                    <a:pt x="278774" y="69596"/>
                  </a:lnTo>
                  <a:lnTo>
                    <a:pt x="279109" y="70879"/>
                  </a:lnTo>
                  <a:lnTo>
                    <a:pt x="279388" y="72163"/>
                  </a:lnTo>
                  <a:lnTo>
                    <a:pt x="279667" y="73502"/>
                  </a:lnTo>
                  <a:lnTo>
                    <a:pt x="279890" y="74786"/>
                  </a:lnTo>
                  <a:lnTo>
                    <a:pt x="280057" y="76125"/>
                  </a:lnTo>
                  <a:lnTo>
                    <a:pt x="280225" y="77465"/>
                  </a:lnTo>
                  <a:lnTo>
                    <a:pt x="280281" y="78804"/>
                  </a:lnTo>
                  <a:lnTo>
                    <a:pt x="280392" y="80144"/>
                  </a:lnTo>
                  <a:lnTo>
                    <a:pt x="280392" y="81539"/>
                  </a:lnTo>
                  <a:lnTo>
                    <a:pt x="280392" y="82878"/>
                  </a:lnTo>
                  <a:lnTo>
                    <a:pt x="280336" y="84218"/>
                  </a:lnTo>
                  <a:lnTo>
                    <a:pt x="280225" y="85557"/>
                  </a:lnTo>
                  <a:lnTo>
                    <a:pt x="280057" y="86897"/>
                  </a:lnTo>
                  <a:lnTo>
                    <a:pt x="279890" y="88180"/>
                  </a:lnTo>
                  <a:lnTo>
                    <a:pt x="279667" y="89520"/>
                  </a:lnTo>
                  <a:lnTo>
                    <a:pt x="279388" y="90859"/>
                  </a:lnTo>
                  <a:lnTo>
                    <a:pt x="279053" y="92199"/>
                  </a:lnTo>
                  <a:lnTo>
                    <a:pt x="278662" y="93538"/>
                  </a:lnTo>
                  <a:lnTo>
                    <a:pt x="278271" y="94878"/>
                  </a:lnTo>
                  <a:lnTo>
                    <a:pt x="277825" y="96217"/>
                  </a:lnTo>
                  <a:lnTo>
                    <a:pt x="277323" y="97501"/>
                  </a:lnTo>
                  <a:lnTo>
                    <a:pt x="276820" y="98784"/>
                  </a:lnTo>
                  <a:lnTo>
                    <a:pt x="275704" y="101296"/>
                  </a:lnTo>
                  <a:lnTo>
                    <a:pt x="274532" y="103807"/>
                  </a:lnTo>
                  <a:lnTo>
                    <a:pt x="273248" y="106263"/>
                  </a:lnTo>
                  <a:lnTo>
                    <a:pt x="271909" y="108663"/>
                  </a:lnTo>
                  <a:lnTo>
                    <a:pt x="270514" y="111007"/>
                  </a:lnTo>
                  <a:lnTo>
                    <a:pt x="268393" y="114467"/>
                  </a:lnTo>
                  <a:lnTo>
                    <a:pt x="266216" y="117872"/>
                  </a:lnTo>
                  <a:lnTo>
                    <a:pt x="263984" y="121220"/>
                  </a:lnTo>
                  <a:lnTo>
                    <a:pt x="261696" y="124569"/>
                  </a:lnTo>
                  <a:lnTo>
                    <a:pt x="259352" y="127806"/>
                  </a:lnTo>
                  <a:lnTo>
                    <a:pt x="256952" y="131043"/>
                  </a:lnTo>
                  <a:lnTo>
                    <a:pt x="254496" y="134168"/>
                  </a:lnTo>
                  <a:lnTo>
                    <a:pt x="251929" y="137238"/>
                  </a:lnTo>
                  <a:lnTo>
                    <a:pt x="250366" y="139135"/>
                  </a:lnTo>
                  <a:lnTo>
                    <a:pt x="248748" y="140921"/>
                  </a:lnTo>
                  <a:lnTo>
                    <a:pt x="247073" y="142707"/>
                  </a:lnTo>
                  <a:lnTo>
                    <a:pt x="246180" y="143544"/>
                  </a:lnTo>
                  <a:lnTo>
                    <a:pt x="245287" y="144326"/>
                  </a:lnTo>
                  <a:lnTo>
                    <a:pt x="244394" y="145107"/>
                  </a:lnTo>
                  <a:lnTo>
                    <a:pt x="243446" y="145833"/>
                  </a:lnTo>
                  <a:lnTo>
                    <a:pt x="242497" y="146558"/>
                  </a:lnTo>
                  <a:lnTo>
                    <a:pt x="241548" y="147172"/>
                  </a:lnTo>
                  <a:lnTo>
                    <a:pt x="240543" y="147786"/>
                  </a:lnTo>
                  <a:lnTo>
                    <a:pt x="239539" y="148288"/>
                  </a:lnTo>
                  <a:lnTo>
                    <a:pt x="238478" y="148791"/>
                  </a:lnTo>
                  <a:lnTo>
                    <a:pt x="237418" y="149181"/>
                  </a:lnTo>
                  <a:lnTo>
                    <a:pt x="236246" y="149572"/>
                  </a:lnTo>
                  <a:lnTo>
                    <a:pt x="235074" y="149851"/>
                  </a:lnTo>
                  <a:lnTo>
                    <a:pt x="233846" y="150018"/>
                  </a:lnTo>
                  <a:lnTo>
                    <a:pt x="232674" y="150186"/>
                  </a:lnTo>
                  <a:lnTo>
                    <a:pt x="231446" y="150242"/>
                  </a:lnTo>
                  <a:lnTo>
                    <a:pt x="230274" y="150242"/>
                  </a:lnTo>
                  <a:lnTo>
                    <a:pt x="229046" y="150186"/>
                  </a:lnTo>
                  <a:lnTo>
                    <a:pt x="227819" y="150018"/>
                  </a:lnTo>
                  <a:lnTo>
                    <a:pt x="226647" y="149851"/>
                  </a:lnTo>
                  <a:lnTo>
                    <a:pt x="225419" y="149628"/>
                  </a:lnTo>
                  <a:lnTo>
                    <a:pt x="224247" y="149349"/>
                  </a:lnTo>
                  <a:lnTo>
                    <a:pt x="223019" y="149014"/>
                  </a:lnTo>
                  <a:lnTo>
                    <a:pt x="221847" y="148623"/>
                  </a:lnTo>
                  <a:lnTo>
                    <a:pt x="220675" y="148232"/>
                  </a:lnTo>
                  <a:lnTo>
                    <a:pt x="219503" y="147786"/>
                  </a:lnTo>
                  <a:lnTo>
                    <a:pt x="218387" y="147340"/>
                  </a:lnTo>
                  <a:lnTo>
                    <a:pt x="216154" y="146279"/>
                  </a:lnTo>
                  <a:lnTo>
                    <a:pt x="213922" y="145219"/>
                  </a:lnTo>
                  <a:lnTo>
                    <a:pt x="211689" y="144047"/>
                  </a:lnTo>
                  <a:lnTo>
                    <a:pt x="209513" y="142875"/>
                  </a:lnTo>
                  <a:lnTo>
                    <a:pt x="207280" y="141703"/>
                  </a:lnTo>
                  <a:lnTo>
                    <a:pt x="205104" y="140586"/>
                  </a:lnTo>
                  <a:lnTo>
                    <a:pt x="202871" y="139526"/>
                  </a:lnTo>
                  <a:lnTo>
                    <a:pt x="200639" y="138521"/>
                  </a:lnTo>
                  <a:lnTo>
                    <a:pt x="198574" y="137684"/>
                  </a:lnTo>
                  <a:lnTo>
                    <a:pt x="196565" y="137015"/>
                  </a:lnTo>
                  <a:lnTo>
                    <a:pt x="194500" y="136345"/>
                  </a:lnTo>
                  <a:lnTo>
                    <a:pt x="192435" y="135843"/>
                  </a:lnTo>
                  <a:lnTo>
                    <a:pt x="190314" y="135396"/>
                  </a:lnTo>
                  <a:lnTo>
                    <a:pt x="188249" y="135005"/>
                  </a:lnTo>
                  <a:lnTo>
                    <a:pt x="186128" y="134726"/>
                  </a:lnTo>
                  <a:lnTo>
                    <a:pt x="184007" y="134559"/>
                  </a:lnTo>
                  <a:lnTo>
                    <a:pt x="182333" y="134447"/>
                  </a:lnTo>
                  <a:lnTo>
                    <a:pt x="180715" y="134447"/>
                  </a:lnTo>
                  <a:lnTo>
                    <a:pt x="179040" y="134559"/>
                  </a:lnTo>
                  <a:lnTo>
                    <a:pt x="177422" y="134726"/>
                  </a:lnTo>
                  <a:lnTo>
                    <a:pt x="175859" y="135005"/>
                  </a:lnTo>
                  <a:lnTo>
                    <a:pt x="175022" y="135229"/>
                  </a:lnTo>
                  <a:lnTo>
                    <a:pt x="174241" y="135452"/>
                  </a:lnTo>
                  <a:lnTo>
                    <a:pt x="173515" y="135731"/>
                  </a:lnTo>
                  <a:lnTo>
                    <a:pt x="172734" y="136066"/>
                  </a:lnTo>
                  <a:lnTo>
                    <a:pt x="172008" y="136401"/>
                  </a:lnTo>
                  <a:lnTo>
                    <a:pt x="171227" y="136791"/>
                  </a:lnTo>
                  <a:lnTo>
                    <a:pt x="170501" y="137238"/>
                  </a:lnTo>
                  <a:lnTo>
                    <a:pt x="169720" y="137796"/>
                  </a:lnTo>
                  <a:lnTo>
                    <a:pt x="168994" y="138354"/>
                  </a:lnTo>
                  <a:lnTo>
                    <a:pt x="168325" y="138912"/>
                  </a:lnTo>
                  <a:lnTo>
                    <a:pt x="166929" y="140140"/>
                  </a:lnTo>
                  <a:lnTo>
                    <a:pt x="165590" y="141424"/>
                  </a:lnTo>
                  <a:lnTo>
                    <a:pt x="164195" y="142651"/>
                  </a:lnTo>
                  <a:lnTo>
                    <a:pt x="162855" y="143879"/>
                  </a:lnTo>
                  <a:lnTo>
                    <a:pt x="162130" y="144493"/>
                  </a:lnTo>
                  <a:lnTo>
                    <a:pt x="161404" y="145051"/>
                  </a:lnTo>
                  <a:lnTo>
                    <a:pt x="160679" y="145554"/>
                  </a:lnTo>
                  <a:lnTo>
                    <a:pt x="159897" y="146056"/>
                  </a:lnTo>
                  <a:lnTo>
                    <a:pt x="159172" y="146447"/>
                  </a:lnTo>
                  <a:lnTo>
                    <a:pt x="158390" y="146781"/>
                  </a:lnTo>
                  <a:lnTo>
                    <a:pt x="157609" y="147116"/>
                  </a:lnTo>
                  <a:lnTo>
                    <a:pt x="156828" y="147395"/>
                  </a:lnTo>
                  <a:lnTo>
                    <a:pt x="156046" y="147674"/>
                  </a:lnTo>
                  <a:lnTo>
                    <a:pt x="155209" y="147842"/>
                  </a:lnTo>
                  <a:lnTo>
                    <a:pt x="154428" y="148009"/>
                  </a:lnTo>
                  <a:lnTo>
                    <a:pt x="153591" y="148177"/>
                  </a:lnTo>
                  <a:lnTo>
                    <a:pt x="151916" y="148344"/>
                  </a:lnTo>
                  <a:lnTo>
                    <a:pt x="150242" y="148456"/>
                  </a:lnTo>
                  <a:lnTo>
                    <a:pt x="148568" y="148400"/>
                  </a:lnTo>
                  <a:lnTo>
                    <a:pt x="146893" y="148288"/>
                  </a:lnTo>
                  <a:lnTo>
                    <a:pt x="145331" y="148121"/>
                  </a:lnTo>
                  <a:lnTo>
                    <a:pt x="143824" y="147898"/>
                  </a:lnTo>
                  <a:lnTo>
                    <a:pt x="142261" y="147619"/>
                  </a:lnTo>
                  <a:lnTo>
                    <a:pt x="140698" y="147284"/>
                  </a:lnTo>
                  <a:lnTo>
                    <a:pt x="139192" y="146893"/>
                  </a:lnTo>
                  <a:lnTo>
                    <a:pt x="137685" y="146391"/>
                  </a:lnTo>
                  <a:lnTo>
                    <a:pt x="136178" y="145888"/>
                  </a:lnTo>
                  <a:lnTo>
                    <a:pt x="134727" y="145275"/>
                  </a:lnTo>
                  <a:lnTo>
                    <a:pt x="133276" y="144605"/>
                  </a:lnTo>
                  <a:lnTo>
                    <a:pt x="131825" y="143879"/>
                  </a:lnTo>
                  <a:lnTo>
                    <a:pt x="130485" y="143098"/>
                  </a:lnTo>
                  <a:lnTo>
                    <a:pt x="129090" y="142261"/>
                  </a:lnTo>
                  <a:lnTo>
                    <a:pt x="127806" y="141312"/>
                  </a:lnTo>
                  <a:lnTo>
                    <a:pt x="126523" y="140307"/>
                  </a:lnTo>
                  <a:lnTo>
                    <a:pt x="125295" y="139247"/>
                  </a:lnTo>
                  <a:lnTo>
                    <a:pt x="124067" y="138131"/>
                  </a:lnTo>
                  <a:lnTo>
                    <a:pt x="122951" y="136959"/>
                  </a:lnTo>
                  <a:lnTo>
                    <a:pt x="121834" y="135675"/>
                  </a:lnTo>
                  <a:lnTo>
                    <a:pt x="120830" y="134336"/>
                  </a:lnTo>
                  <a:lnTo>
                    <a:pt x="119881" y="132996"/>
                  </a:lnTo>
                  <a:lnTo>
                    <a:pt x="118988" y="131545"/>
                  </a:lnTo>
                  <a:lnTo>
                    <a:pt x="118151" y="130038"/>
                  </a:lnTo>
                  <a:lnTo>
                    <a:pt x="117370" y="128476"/>
                  </a:lnTo>
                  <a:lnTo>
                    <a:pt x="116700" y="126913"/>
                  </a:lnTo>
                  <a:lnTo>
                    <a:pt x="116086" y="125294"/>
                  </a:lnTo>
                  <a:lnTo>
                    <a:pt x="115584" y="123676"/>
                  </a:lnTo>
                  <a:lnTo>
                    <a:pt x="115137" y="122002"/>
                  </a:lnTo>
                  <a:lnTo>
                    <a:pt x="114802" y="120327"/>
                  </a:lnTo>
                  <a:lnTo>
                    <a:pt x="114579" y="118597"/>
                  </a:lnTo>
                  <a:lnTo>
                    <a:pt x="114412" y="116867"/>
                  </a:lnTo>
                  <a:lnTo>
                    <a:pt x="114356" y="115137"/>
                  </a:lnTo>
                  <a:lnTo>
                    <a:pt x="114412" y="113351"/>
                  </a:lnTo>
                  <a:lnTo>
                    <a:pt x="114523" y="112123"/>
                  </a:lnTo>
                  <a:lnTo>
                    <a:pt x="114691" y="110895"/>
                  </a:lnTo>
                  <a:lnTo>
                    <a:pt x="114858" y="109667"/>
                  </a:lnTo>
                  <a:lnTo>
                    <a:pt x="115137" y="108440"/>
                  </a:lnTo>
                  <a:lnTo>
                    <a:pt x="115416" y="107212"/>
                  </a:lnTo>
                  <a:lnTo>
                    <a:pt x="115695" y="106040"/>
                  </a:lnTo>
                  <a:lnTo>
                    <a:pt x="116421" y="103640"/>
                  </a:lnTo>
                  <a:lnTo>
                    <a:pt x="117202" y="101240"/>
                  </a:lnTo>
                  <a:lnTo>
                    <a:pt x="118095" y="98952"/>
                  </a:lnTo>
                  <a:lnTo>
                    <a:pt x="119937" y="94320"/>
                  </a:lnTo>
                  <a:lnTo>
                    <a:pt x="121667" y="90022"/>
                  </a:lnTo>
                  <a:lnTo>
                    <a:pt x="123341" y="85725"/>
                  </a:lnTo>
                  <a:lnTo>
                    <a:pt x="124960" y="81372"/>
                  </a:lnTo>
                  <a:lnTo>
                    <a:pt x="126467" y="77018"/>
                  </a:lnTo>
                  <a:lnTo>
                    <a:pt x="127862" y="72609"/>
                  </a:lnTo>
                  <a:lnTo>
                    <a:pt x="128532" y="70377"/>
                  </a:lnTo>
                  <a:lnTo>
                    <a:pt x="129146" y="68145"/>
                  </a:lnTo>
                  <a:lnTo>
                    <a:pt x="129704" y="65856"/>
                  </a:lnTo>
                  <a:lnTo>
                    <a:pt x="130262" y="63624"/>
                  </a:lnTo>
                  <a:lnTo>
                    <a:pt x="130764" y="61336"/>
                  </a:lnTo>
                  <a:lnTo>
                    <a:pt x="131211" y="59047"/>
                  </a:lnTo>
                  <a:lnTo>
                    <a:pt x="131825" y="55308"/>
                  </a:lnTo>
                  <a:lnTo>
                    <a:pt x="132438" y="51513"/>
                  </a:lnTo>
                  <a:lnTo>
                    <a:pt x="132997" y="47718"/>
                  </a:lnTo>
                  <a:lnTo>
                    <a:pt x="133610" y="43979"/>
                  </a:lnTo>
                  <a:lnTo>
                    <a:pt x="133945" y="42137"/>
                  </a:lnTo>
                  <a:lnTo>
                    <a:pt x="134336" y="40295"/>
                  </a:lnTo>
                  <a:lnTo>
                    <a:pt x="134782" y="38453"/>
                  </a:lnTo>
                  <a:lnTo>
                    <a:pt x="135285" y="36612"/>
                  </a:lnTo>
                  <a:lnTo>
                    <a:pt x="135787" y="34826"/>
                  </a:lnTo>
                  <a:lnTo>
                    <a:pt x="136401" y="33096"/>
                  </a:lnTo>
                  <a:lnTo>
                    <a:pt x="137071" y="31365"/>
                  </a:lnTo>
                  <a:lnTo>
                    <a:pt x="137852" y="29635"/>
                  </a:lnTo>
                  <a:lnTo>
                    <a:pt x="138299" y="28687"/>
                  </a:lnTo>
                  <a:lnTo>
                    <a:pt x="138857" y="27738"/>
                  </a:lnTo>
                  <a:lnTo>
                    <a:pt x="139415" y="26789"/>
                  </a:lnTo>
                  <a:lnTo>
                    <a:pt x="139973" y="25840"/>
                  </a:lnTo>
                  <a:lnTo>
                    <a:pt x="140587" y="24947"/>
                  </a:lnTo>
                  <a:lnTo>
                    <a:pt x="141201" y="24110"/>
                  </a:lnTo>
                  <a:lnTo>
                    <a:pt x="141870" y="23217"/>
                  </a:lnTo>
                  <a:lnTo>
                    <a:pt x="142540" y="22436"/>
                  </a:lnTo>
                  <a:lnTo>
                    <a:pt x="143210" y="21599"/>
                  </a:lnTo>
                  <a:lnTo>
                    <a:pt x="143935" y="20817"/>
                  </a:lnTo>
                  <a:lnTo>
                    <a:pt x="144717" y="20092"/>
                  </a:lnTo>
                  <a:lnTo>
                    <a:pt x="145442" y="19366"/>
                  </a:lnTo>
                  <a:lnTo>
                    <a:pt x="146224" y="18641"/>
                  </a:lnTo>
                  <a:lnTo>
                    <a:pt x="147061" y="17971"/>
                  </a:lnTo>
                  <a:lnTo>
                    <a:pt x="147898" y="17357"/>
                  </a:lnTo>
                  <a:lnTo>
                    <a:pt x="148735" y="16743"/>
                  </a:lnTo>
                  <a:lnTo>
                    <a:pt x="149572" y="16185"/>
                  </a:lnTo>
                  <a:lnTo>
                    <a:pt x="150465" y="15627"/>
                  </a:lnTo>
                  <a:lnTo>
                    <a:pt x="151358" y="15069"/>
                  </a:lnTo>
                  <a:lnTo>
                    <a:pt x="152251" y="14622"/>
                  </a:lnTo>
                  <a:lnTo>
                    <a:pt x="153144" y="14120"/>
                  </a:lnTo>
                  <a:lnTo>
                    <a:pt x="154093" y="13729"/>
                  </a:lnTo>
                  <a:lnTo>
                    <a:pt x="155042" y="13339"/>
                  </a:lnTo>
                  <a:lnTo>
                    <a:pt x="155990" y="12948"/>
                  </a:lnTo>
                  <a:lnTo>
                    <a:pt x="156939" y="12669"/>
                  </a:lnTo>
                  <a:lnTo>
                    <a:pt x="157888" y="12390"/>
                  </a:lnTo>
                  <a:lnTo>
                    <a:pt x="158893" y="12111"/>
                  </a:lnTo>
                  <a:lnTo>
                    <a:pt x="159841" y="11888"/>
                  </a:lnTo>
                  <a:lnTo>
                    <a:pt x="160846" y="11720"/>
                  </a:lnTo>
                  <a:lnTo>
                    <a:pt x="161851" y="11553"/>
                  </a:lnTo>
                  <a:lnTo>
                    <a:pt x="162855" y="11497"/>
                  </a:lnTo>
                  <a:lnTo>
                    <a:pt x="163860" y="11385"/>
                  </a:lnTo>
                  <a:close/>
                  <a:moveTo>
                    <a:pt x="184677" y="142428"/>
                  </a:moveTo>
                  <a:lnTo>
                    <a:pt x="185235" y="142484"/>
                  </a:lnTo>
                  <a:lnTo>
                    <a:pt x="185793" y="142540"/>
                  </a:lnTo>
                  <a:lnTo>
                    <a:pt x="186296" y="142707"/>
                  </a:lnTo>
                  <a:lnTo>
                    <a:pt x="186854" y="142875"/>
                  </a:lnTo>
                  <a:lnTo>
                    <a:pt x="187300" y="143098"/>
                  </a:lnTo>
                  <a:lnTo>
                    <a:pt x="187747" y="143377"/>
                  </a:lnTo>
                  <a:lnTo>
                    <a:pt x="188193" y="143712"/>
                  </a:lnTo>
                  <a:lnTo>
                    <a:pt x="188584" y="144103"/>
                  </a:lnTo>
                  <a:lnTo>
                    <a:pt x="188975" y="144493"/>
                  </a:lnTo>
                  <a:lnTo>
                    <a:pt x="189254" y="144884"/>
                  </a:lnTo>
                  <a:lnTo>
                    <a:pt x="189533" y="145330"/>
                  </a:lnTo>
                  <a:lnTo>
                    <a:pt x="189812" y="145833"/>
                  </a:lnTo>
                  <a:lnTo>
                    <a:pt x="189979" y="146335"/>
                  </a:lnTo>
                  <a:lnTo>
                    <a:pt x="190091" y="146893"/>
                  </a:lnTo>
                  <a:lnTo>
                    <a:pt x="190202" y="147451"/>
                  </a:lnTo>
                  <a:lnTo>
                    <a:pt x="190202" y="148009"/>
                  </a:lnTo>
                  <a:lnTo>
                    <a:pt x="190202" y="148567"/>
                  </a:lnTo>
                  <a:lnTo>
                    <a:pt x="190091" y="149125"/>
                  </a:lnTo>
                  <a:lnTo>
                    <a:pt x="189979" y="149628"/>
                  </a:lnTo>
                  <a:lnTo>
                    <a:pt x="189812" y="150186"/>
                  </a:lnTo>
                  <a:lnTo>
                    <a:pt x="189533" y="150632"/>
                  </a:lnTo>
                  <a:lnTo>
                    <a:pt x="189254" y="151079"/>
                  </a:lnTo>
                  <a:lnTo>
                    <a:pt x="188975" y="151525"/>
                  </a:lnTo>
                  <a:lnTo>
                    <a:pt x="188584" y="151916"/>
                  </a:lnTo>
                  <a:lnTo>
                    <a:pt x="188193" y="152307"/>
                  </a:lnTo>
                  <a:lnTo>
                    <a:pt x="187747" y="152586"/>
                  </a:lnTo>
                  <a:lnTo>
                    <a:pt x="187300" y="152865"/>
                  </a:lnTo>
                  <a:lnTo>
                    <a:pt x="186854" y="153144"/>
                  </a:lnTo>
                  <a:lnTo>
                    <a:pt x="186296" y="153311"/>
                  </a:lnTo>
                  <a:lnTo>
                    <a:pt x="185793" y="153423"/>
                  </a:lnTo>
                  <a:lnTo>
                    <a:pt x="185235" y="153534"/>
                  </a:lnTo>
                  <a:lnTo>
                    <a:pt x="184119" y="153534"/>
                  </a:lnTo>
                  <a:lnTo>
                    <a:pt x="183561" y="153423"/>
                  </a:lnTo>
                  <a:lnTo>
                    <a:pt x="183003" y="153311"/>
                  </a:lnTo>
                  <a:lnTo>
                    <a:pt x="182500" y="153144"/>
                  </a:lnTo>
                  <a:lnTo>
                    <a:pt x="181998" y="152865"/>
                  </a:lnTo>
                  <a:lnTo>
                    <a:pt x="181552" y="152586"/>
                  </a:lnTo>
                  <a:lnTo>
                    <a:pt x="181161" y="152307"/>
                  </a:lnTo>
                  <a:lnTo>
                    <a:pt x="180770" y="151916"/>
                  </a:lnTo>
                  <a:lnTo>
                    <a:pt x="180380" y="151525"/>
                  </a:lnTo>
                  <a:lnTo>
                    <a:pt x="180045" y="151079"/>
                  </a:lnTo>
                  <a:lnTo>
                    <a:pt x="179766" y="150632"/>
                  </a:lnTo>
                  <a:lnTo>
                    <a:pt x="179543" y="150186"/>
                  </a:lnTo>
                  <a:lnTo>
                    <a:pt x="179375" y="149628"/>
                  </a:lnTo>
                  <a:lnTo>
                    <a:pt x="179208" y="149125"/>
                  </a:lnTo>
                  <a:lnTo>
                    <a:pt x="179152" y="148567"/>
                  </a:lnTo>
                  <a:lnTo>
                    <a:pt x="179096" y="148009"/>
                  </a:lnTo>
                  <a:lnTo>
                    <a:pt x="179152" y="147451"/>
                  </a:lnTo>
                  <a:lnTo>
                    <a:pt x="179208" y="146893"/>
                  </a:lnTo>
                  <a:lnTo>
                    <a:pt x="179375" y="146335"/>
                  </a:lnTo>
                  <a:lnTo>
                    <a:pt x="179543" y="145833"/>
                  </a:lnTo>
                  <a:lnTo>
                    <a:pt x="179766" y="145330"/>
                  </a:lnTo>
                  <a:lnTo>
                    <a:pt x="180045" y="144884"/>
                  </a:lnTo>
                  <a:lnTo>
                    <a:pt x="180380" y="144493"/>
                  </a:lnTo>
                  <a:lnTo>
                    <a:pt x="180770" y="144103"/>
                  </a:lnTo>
                  <a:lnTo>
                    <a:pt x="181161" y="143712"/>
                  </a:lnTo>
                  <a:lnTo>
                    <a:pt x="181552" y="143377"/>
                  </a:lnTo>
                  <a:lnTo>
                    <a:pt x="181998" y="143098"/>
                  </a:lnTo>
                  <a:lnTo>
                    <a:pt x="182500" y="142875"/>
                  </a:lnTo>
                  <a:lnTo>
                    <a:pt x="183003" y="142707"/>
                  </a:lnTo>
                  <a:lnTo>
                    <a:pt x="183561" y="142540"/>
                  </a:lnTo>
                  <a:lnTo>
                    <a:pt x="184119" y="142484"/>
                  </a:lnTo>
                  <a:lnTo>
                    <a:pt x="184677" y="142428"/>
                  </a:lnTo>
                  <a:close/>
                  <a:moveTo>
                    <a:pt x="0" y="0"/>
                  </a:moveTo>
                  <a:lnTo>
                    <a:pt x="0" y="160734"/>
                  </a:lnTo>
                  <a:lnTo>
                    <a:pt x="285750" y="160734"/>
                  </a:lnTo>
                  <a:lnTo>
                    <a:pt x="2857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 name="Google Shape;30;p6"/>
          <p:cNvSpPr txBox="1"/>
          <p:nvPr>
            <p:ph type="title"/>
          </p:nvPr>
        </p:nvSpPr>
        <p:spPr>
          <a:xfrm>
            <a:off x="457200" y="1425175"/>
            <a:ext cx="3101400" cy="857400"/>
          </a:xfrm>
          <a:prstGeom prst="rect">
            <a:avLst/>
          </a:prstGeom>
        </p:spPr>
        <p:txBody>
          <a:bodyPr anchorCtr="0" anchor="b"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31" name="Google Shape;31;p6"/>
          <p:cNvSpPr txBox="1"/>
          <p:nvPr>
            <p:ph idx="1" type="body"/>
          </p:nvPr>
        </p:nvSpPr>
        <p:spPr>
          <a:xfrm>
            <a:off x="457200" y="2419350"/>
            <a:ext cx="3101400" cy="1862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2" name="Google Shape;32;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3"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5458204" y="2372421"/>
            <a:ext cx="3533400" cy="2618625"/>
          </a:xfrm>
          <a:prstGeom prst="rect">
            <a:avLst/>
          </a:prstGeom>
          <a:noFill/>
          <a:ln>
            <a:noFill/>
          </a:ln>
        </p:spPr>
      </p:pic>
      <p:sp>
        <p:nvSpPr>
          <p:cNvPr id="35" name="Google Shape;35;p7"/>
          <p:cNvSpPr txBox="1"/>
          <p:nvPr>
            <p:ph type="title"/>
          </p:nvPr>
        </p:nvSpPr>
        <p:spPr>
          <a:xfrm>
            <a:off x="457200" y="1044175"/>
            <a:ext cx="6300300" cy="857400"/>
          </a:xfrm>
          <a:prstGeom prst="rect">
            <a:avLst/>
          </a:prstGeom>
        </p:spPr>
        <p:txBody>
          <a:bodyPr anchorCtr="0" anchor="b"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6" name="Google Shape;36;p7"/>
          <p:cNvSpPr txBox="1"/>
          <p:nvPr>
            <p:ph idx="1" type="body"/>
          </p:nvPr>
        </p:nvSpPr>
        <p:spPr>
          <a:xfrm>
            <a:off x="457200" y="2082325"/>
            <a:ext cx="2392500" cy="2767200"/>
          </a:xfrm>
          <a:prstGeom prst="rect">
            <a:avLst/>
          </a:prstGeom>
        </p:spPr>
        <p:txBody>
          <a:bodyPr anchorCtr="0" anchor="t" bIns="0" lIns="0" spcFirstLastPara="1" rIns="0" wrap="square" tIns="0">
            <a:noAutofit/>
          </a:bodyPr>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7" name="Google Shape;37;p7"/>
          <p:cNvSpPr txBox="1"/>
          <p:nvPr>
            <p:ph idx="2" type="body"/>
          </p:nvPr>
        </p:nvSpPr>
        <p:spPr>
          <a:xfrm>
            <a:off x="2993928" y="2082325"/>
            <a:ext cx="2392500" cy="2767200"/>
          </a:xfrm>
          <a:prstGeom prst="rect">
            <a:avLst/>
          </a:prstGeom>
        </p:spPr>
        <p:txBody>
          <a:bodyPr anchorCtr="0" anchor="t" bIns="0" lIns="0" spcFirstLastPara="1" rIns="0" wrap="square" tIns="0">
            <a:noAutofit/>
          </a:bodyPr>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8" name="Google Shape;38;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9" name="Shape 39"/>
        <p:cNvGrpSpPr/>
        <p:nvPr/>
      </p:nvGrpSpPr>
      <p:grpSpPr>
        <a:xfrm>
          <a:off x="0" y="0"/>
          <a:ext cx="0" cy="0"/>
          <a:chOff x="0" y="0"/>
          <a:chExt cx="0" cy="0"/>
        </a:xfrm>
      </p:grpSpPr>
      <p:sp>
        <p:nvSpPr>
          <p:cNvPr id="40" name="Google Shape;40;p8"/>
          <p:cNvSpPr txBox="1"/>
          <p:nvPr>
            <p:ph type="title"/>
          </p:nvPr>
        </p:nvSpPr>
        <p:spPr>
          <a:xfrm>
            <a:off x="457200" y="1044175"/>
            <a:ext cx="6300300" cy="857400"/>
          </a:xfrm>
          <a:prstGeom prst="rect">
            <a:avLst/>
          </a:prstGeom>
        </p:spPr>
        <p:txBody>
          <a:bodyPr anchorCtr="0" anchor="b" bIns="0" lIns="0" spcFirstLastPara="1" rIns="0" wrap="square" tIns="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41" name="Google Shape;41;p8"/>
          <p:cNvSpPr txBox="1"/>
          <p:nvPr>
            <p:ph idx="1" type="body"/>
          </p:nvPr>
        </p:nvSpPr>
        <p:spPr>
          <a:xfrm>
            <a:off x="457200" y="2082325"/>
            <a:ext cx="2359800" cy="284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2" name="Google Shape;42;p8"/>
          <p:cNvSpPr txBox="1"/>
          <p:nvPr>
            <p:ph idx="2" type="body"/>
          </p:nvPr>
        </p:nvSpPr>
        <p:spPr>
          <a:xfrm>
            <a:off x="3392100" y="2082325"/>
            <a:ext cx="2359800" cy="284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 name="Google Shape;43;p8"/>
          <p:cNvSpPr txBox="1"/>
          <p:nvPr>
            <p:ph idx="3" type="body"/>
          </p:nvPr>
        </p:nvSpPr>
        <p:spPr>
          <a:xfrm>
            <a:off x="6326997" y="2082325"/>
            <a:ext cx="2359800" cy="2843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4" name="Google Shape;44;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pic>
        <p:nvPicPr>
          <p:cNvPr id="46" name="Google Shape;46;p9"/>
          <p:cNvPicPr preferRelativeResize="0"/>
          <p:nvPr/>
        </p:nvPicPr>
        <p:blipFill>
          <a:blip r:embed="rId2">
            <a:alphaModFix/>
          </a:blip>
          <a:stretch>
            <a:fillRect/>
          </a:stretch>
        </p:blipFill>
        <p:spPr>
          <a:xfrm>
            <a:off x="5872725" y="2225700"/>
            <a:ext cx="3118876" cy="2765399"/>
          </a:xfrm>
          <a:prstGeom prst="rect">
            <a:avLst/>
          </a:prstGeom>
          <a:noFill/>
          <a:ln>
            <a:noFill/>
          </a:ln>
        </p:spPr>
      </p:pic>
      <p:sp>
        <p:nvSpPr>
          <p:cNvPr id="47" name="Google Shape;47;p9"/>
          <p:cNvSpPr txBox="1"/>
          <p:nvPr>
            <p:ph type="title"/>
          </p:nvPr>
        </p:nvSpPr>
        <p:spPr>
          <a:xfrm>
            <a:off x="457200" y="1044175"/>
            <a:ext cx="6300300" cy="857400"/>
          </a:xfrm>
          <a:prstGeom prst="rect">
            <a:avLst/>
          </a:prstGeom>
        </p:spPr>
        <p:txBody>
          <a:bodyPr anchorCtr="0" anchor="b"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8" name="Google Shape;48;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no illustration">
  <p:cSld name="TITLE_ONLY_1">
    <p:spTree>
      <p:nvGrpSpPr>
        <p:cNvPr id="49" name="Shape 49"/>
        <p:cNvGrpSpPr/>
        <p:nvPr/>
      </p:nvGrpSpPr>
      <p:grpSpPr>
        <a:xfrm>
          <a:off x="0" y="0"/>
          <a:ext cx="0" cy="0"/>
          <a:chOff x="0" y="0"/>
          <a:chExt cx="0" cy="0"/>
        </a:xfrm>
      </p:grpSpPr>
      <p:sp>
        <p:nvSpPr>
          <p:cNvPr id="50" name="Google Shape;50;p10"/>
          <p:cNvSpPr txBox="1"/>
          <p:nvPr>
            <p:ph type="title"/>
          </p:nvPr>
        </p:nvSpPr>
        <p:spPr>
          <a:xfrm>
            <a:off x="457200" y="1044175"/>
            <a:ext cx="6300300" cy="857400"/>
          </a:xfrm>
          <a:prstGeom prst="rect">
            <a:avLst/>
          </a:prstGeom>
        </p:spPr>
        <p:txBody>
          <a:bodyPr anchorCtr="0" anchor="b" bIns="0" lIns="0" spcFirstLastPara="1" rIns="0" wrap="square" tIns="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51" name="Google Shape;51;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044175"/>
            <a:ext cx="6300300" cy="857400"/>
          </a:xfrm>
          <a:prstGeom prst="rect">
            <a:avLst/>
          </a:prstGeom>
          <a:noFill/>
          <a:ln>
            <a:noFill/>
          </a:ln>
        </p:spPr>
        <p:txBody>
          <a:bodyPr anchorCtr="0" anchor="b" bIns="0" lIns="0" spcFirstLastPara="1" rIns="0" wrap="square" tIns="0">
            <a:noAutofit/>
          </a:bodyPr>
          <a:lstStyle>
            <a:lvl1pPr lv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1pPr>
            <a:lvl2pPr lvl="1">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2pPr>
            <a:lvl3pPr lvl="2">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3pPr>
            <a:lvl4pPr lvl="3">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4pPr>
            <a:lvl5pPr lvl="4">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5pPr>
            <a:lvl6pPr lvl="5">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6pPr>
            <a:lvl7pPr lvl="6">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7pPr>
            <a:lvl8pPr lvl="7">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8pPr>
            <a:lvl9pPr lvl="8">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9pPr>
          </a:lstStyle>
          <a:p/>
        </p:txBody>
      </p:sp>
      <p:sp>
        <p:nvSpPr>
          <p:cNvPr id="7" name="Google Shape;7;p1"/>
          <p:cNvSpPr txBox="1"/>
          <p:nvPr>
            <p:ph idx="1" type="body"/>
          </p:nvPr>
        </p:nvSpPr>
        <p:spPr>
          <a:xfrm>
            <a:off x="457200" y="2038350"/>
            <a:ext cx="4929300" cy="1862700"/>
          </a:xfrm>
          <a:prstGeom prst="rect">
            <a:avLst/>
          </a:prstGeom>
          <a:noFill/>
          <a:ln>
            <a:noFill/>
          </a:ln>
        </p:spPr>
        <p:txBody>
          <a:bodyPr anchorCtr="0" anchor="t" bIns="0" lIns="0" spcFirstLastPara="1" rIns="0" wrap="square" tIns="0">
            <a:noAutofit/>
          </a:bodyPr>
          <a:lstStyle>
            <a:lvl1pPr indent="-368300" lvl="0" marL="457200">
              <a:lnSpc>
                <a:spcPct val="115000"/>
              </a:lnSpc>
              <a:spcBef>
                <a:spcPts val="600"/>
              </a:spcBef>
              <a:spcAft>
                <a:spcPts val="0"/>
              </a:spcAft>
              <a:buClr>
                <a:srgbClr val="A7D86D"/>
              </a:buClr>
              <a:buSzPts val="2200"/>
              <a:buFont typeface="Muli Regular"/>
              <a:buChar char="●"/>
              <a:defRPr sz="2200">
                <a:solidFill>
                  <a:srgbClr val="65617D"/>
                </a:solidFill>
                <a:latin typeface="Muli Regular"/>
                <a:ea typeface="Muli Regular"/>
                <a:cs typeface="Muli Regular"/>
                <a:sym typeface="Muli Regular"/>
              </a:defRPr>
            </a:lvl1pPr>
            <a:lvl2pPr indent="-368300" lvl="1" marL="914400">
              <a:lnSpc>
                <a:spcPct val="115000"/>
              </a:lnSpc>
              <a:spcBef>
                <a:spcPts val="0"/>
              </a:spcBef>
              <a:spcAft>
                <a:spcPts val="0"/>
              </a:spcAft>
              <a:buClr>
                <a:srgbClr val="A7A4BC"/>
              </a:buClr>
              <a:buSzPts val="2200"/>
              <a:buFont typeface="Muli Regular"/>
              <a:buChar char="○"/>
              <a:defRPr sz="2200">
                <a:solidFill>
                  <a:srgbClr val="65617D"/>
                </a:solidFill>
                <a:latin typeface="Muli Regular"/>
                <a:ea typeface="Muli Regular"/>
                <a:cs typeface="Muli Regular"/>
                <a:sym typeface="Muli Regular"/>
              </a:defRPr>
            </a:lvl2pPr>
            <a:lvl3pPr indent="-368300" lvl="2" marL="1371600">
              <a:lnSpc>
                <a:spcPct val="115000"/>
              </a:lnSpc>
              <a:spcBef>
                <a:spcPts val="0"/>
              </a:spcBef>
              <a:spcAft>
                <a:spcPts val="0"/>
              </a:spcAft>
              <a:buClr>
                <a:srgbClr val="A7A4BC"/>
              </a:buClr>
              <a:buSzPts val="2200"/>
              <a:buFont typeface="Muli Regular"/>
              <a:buChar char="■"/>
              <a:defRPr sz="2200">
                <a:solidFill>
                  <a:srgbClr val="65617D"/>
                </a:solidFill>
                <a:latin typeface="Muli Regular"/>
                <a:ea typeface="Muli Regular"/>
                <a:cs typeface="Muli Regular"/>
                <a:sym typeface="Muli Regular"/>
              </a:defRPr>
            </a:lvl3pPr>
            <a:lvl4pPr indent="-368300" lvl="3" marL="1828800">
              <a:lnSpc>
                <a:spcPct val="115000"/>
              </a:lnSpc>
              <a:spcBef>
                <a:spcPts val="0"/>
              </a:spcBef>
              <a:spcAft>
                <a:spcPts val="0"/>
              </a:spcAft>
              <a:buClr>
                <a:srgbClr val="A7A4BC"/>
              </a:buClr>
              <a:buSzPts val="2200"/>
              <a:buFont typeface="Muli Regular"/>
              <a:buChar char="●"/>
              <a:defRPr sz="2200">
                <a:solidFill>
                  <a:srgbClr val="65617D"/>
                </a:solidFill>
                <a:latin typeface="Muli Regular"/>
                <a:ea typeface="Muli Regular"/>
                <a:cs typeface="Muli Regular"/>
                <a:sym typeface="Muli Regular"/>
              </a:defRPr>
            </a:lvl4pPr>
            <a:lvl5pPr indent="-368300" lvl="4" marL="2286000">
              <a:lnSpc>
                <a:spcPct val="115000"/>
              </a:lnSpc>
              <a:spcBef>
                <a:spcPts val="0"/>
              </a:spcBef>
              <a:spcAft>
                <a:spcPts val="0"/>
              </a:spcAft>
              <a:buClr>
                <a:srgbClr val="A7A4BC"/>
              </a:buClr>
              <a:buSzPts val="2200"/>
              <a:buFont typeface="Muli Regular"/>
              <a:buChar char="○"/>
              <a:defRPr sz="2200">
                <a:solidFill>
                  <a:srgbClr val="65617D"/>
                </a:solidFill>
                <a:latin typeface="Muli Regular"/>
                <a:ea typeface="Muli Regular"/>
                <a:cs typeface="Muli Regular"/>
                <a:sym typeface="Muli Regular"/>
              </a:defRPr>
            </a:lvl5pPr>
            <a:lvl6pPr indent="-368300" lvl="5" marL="2743200">
              <a:lnSpc>
                <a:spcPct val="115000"/>
              </a:lnSpc>
              <a:spcBef>
                <a:spcPts val="0"/>
              </a:spcBef>
              <a:spcAft>
                <a:spcPts val="0"/>
              </a:spcAft>
              <a:buClr>
                <a:srgbClr val="A7A4BC"/>
              </a:buClr>
              <a:buSzPts val="2200"/>
              <a:buFont typeface="Muli Regular"/>
              <a:buChar char="■"/>
              <a:defRPr sz="2200">
                <a:solidFill>
                  <a:srgbClr val="65617D"/>
                </a:solidFill>
                <a:latin typeface="Muli Regular"/>
                <a:ea typeface="Muli Regular"/>
                <a:cs typeface="Muli Regular"/>
                <a:sym typeface="Muli Regular"/>
              </a:defRPr>
            </a:lvl6pPr>
            <a:lvl7pPr indent="-368300" lvl="6" marL="3200400">
              <a:lnSpc>
                <a:spcPct val="115000"/>
              </a:lnSpc>
              <a:spcBef>
                <a:spcPts val="0"/>
              </a:spcBef>
              <a:spcAft>
                <a:spcPts val="0"/>
              </a:spcAft>
              <a:buClr>
                <a:srgbClr val="A7A4BC"/>
              </a:buClr>
              <a:buSzPts val="2200"/>
              <a:buFont typeface="Muli Regular"/>
              <a:buChar char="●"/>
              <a:defRPr sz="2200">
                <a:solidFill>
                  <a:srgbClr val="65617D"/>
                </a:solidFill>
                <a:latin typeface="Muli Regular"/>
                <a:ea typeface="Muli Regular"/>
                <a:cs typeface="Muli Regular"/>
                <a:sym typeface="Muli Regular"/>
              </a:defRPr>
            </a:lvl7pPr>
            <a:lvl8pPr indent="-368300" lvl="7" marL="3657600">
              <a:lnSpc>
                <a:spcPct val="115000"/>
              </a:lnSpc>
              <a:spcBef>
                <a:spcPts val="0"/>
              </a:spcBef>
              <a:spcAft>
                <a:spcPts val="0"/>
              </a:spcAft>
              <a:buClr>
                <a:srgbClr val="A7A4BC"/>
              </a:buClr>
              <a:buSzPts val="2200"/>
              <a:buFont typeface="Muli Regular"/>
              <a:buChar char="○"/>
              <a:defRPr sz="2200">
                <a:solidFill>
                  <a:srgbClr val="65617D"/>
                </a:solidFill>
                <a:latin typeface="Muli Regular"/>
                <a:ea typeface="Muli Regular"/>
                <a:cs typeface="Muli Regular"/>
                <a:sym typeface="Muli Regular"/>
              </a:defRPr>
            </a:lvl8pPr>
            <a:lvl9pPr indent="-368300" lvl="8" marL="4114800">
              <a:lnSpc>
                <a:spcPct val="115000"/>
              </a:lnSpc>
              <a:spcBef>
                <a:spcPts val="0"/>
              </a:spcBef>
              <a:spcAft>
                <a:spcPts val="0"/>
              </a:spcAft>
              <a:buClr>
                <a:srgbClr val="A7A4BC"/>
              </a:buClr>
              <a:buSzPts val="2200"/>
              <a:buFont typeface="Muli Regular"/>
              <a:buChar char="■"/>
              <a:defRPr sz="2200">
                <a:solidFill>
                  <a:srgbClr val="65617D"/>
                </a:solidFill>
                <a:latin typeface="Muli Regular"/>
                <a:ea typeface="Muli Regular"/>
                <a:cs typeface="Muli Regular"/>
                <a:sym typeface="Muli Regular"/>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algn="r">
              <a:buNone/>
              <a:defRPr sz="1300">
                <a:solidFill>
                  <a:srgbClr val="A7D86D"/>
                </a:solidFill>
                <a:latin typeface="Poppins Light"/>
                <a:ea typeface="Poppins Light"/>
                <a:cs typeface="Poppins Light"/>
                <a:sym typeface="Poppins Light"/>
              </a:defRPr>
            </a:lvl1pPr>
            <a:lvl2pPr lvl="1" algn="r">
              <a:buNone/>
              <a:defRPr sz="1300">
                <a:solidFill>
                  <a:srgbClr val="A7D86D"/>
                </a:solidFill>
                <a:latin typeface="Poppins Light"/>
                <a:ea typeface="Poppins Light"/>
                <a:cs typeface="Poppins Light"/>
                <a:sym typeface="Poppins Light"/>
              </a:defRPr>
            </a:lvl2pPr>
            <a:lvl3pPr lvl="2" algn="r">
              <a:buNone/>
              <a:defRPr sz="1300">
                <a:solidFill>
                  <a:srgbClr val="A7D86D"/>
                </a:solidFill>
                <a:latin typeface="Poppins Light"/>
                <a:ea typeface="Poppins Light"/>
                <a:cs typeface="Poppins Light"/>
                <a:sym typeface="Poppins Light"/>
              </a:defRPr>
            </a:lvl3pPr>
            <a:lvl4pPr lvl="3" algn="r">
              <a:buNone/>
              <a:defRPr sz="1300">
                <a:solidFill>
                  <a:srgbClr val="A7D86D"/>
                </a:solidFill>
                <a:latin typeface="Poppins Light"/>
                <a:ea typeface="Poppins Light"/>
                <a:cs typeface="Poppins Light"/>
                <a:sym typeface="Poppins Light"/>
              </a:defRPr>
            </a:lvl4pPr>
            <a:lvl5pPr lvl="4" algn="r">
              <a:buNone/>
              <a:defRPr sz="1300">
                <a:solidFill>
                  <a:srgbClr val="A7D86D"/>
                </a:solidFill>
                <a:latin typeface="Poppins Light"/>
                <a:ea typeface="Poppins Light"/>
                <a:cs typeface="Poppins Light"/>
                <a:sym typeface="Poppins Light"/>
              </a:defRPr>
            </a:lvl5pPr>
            <a:lvl6pPr lvl="5" algn="r">
              <a:buNone/>
              <a:defRPr sz="1300">
                <a:solidFill>
                  <a:srgbClr val="A7D86D"/>
                </a:solidFill>
                <a:latin typeface="Poppins Light"/>
                <a:ea typeface="Poppins Light"/>
                <a:cs typeface="Poppins Light"/>
                <a:sym typeface="Poppins Light"/>
              </a:defRPr>
            </a:lvl6pPr>
            <a:lvl7pPr lvl="6" algn="r">
              <a:buNone/>
              <a:defRPr sz="1300">
                <a:solidFill>
                  <a:srgbClr val="A7D86D"/>
                </a:solidFill>
                <a:latin typeface="Poppins Light"/>
                <a:ea typeface="Poppins Light"/>
                <a:cs typeface="Poppins Light"/>
                <a:sym typeface="Poppins Light"/>
              </a:defRPr>
            </a:lvl7pPr>
            <a:lvl8pPr lvl="7" algn="r">
              <a:buNone/>
              <a:defRPr sz="1300">
                <a:solidFill>
                  <a:srgbClr val="A7D86D"/>
                </a:solidFill>
                <a:latin typeface="Poppins Light"/>
                <a:ea typeface="Poppins Light"/>
                <a:cs typeface="Poppins Light"/>
                <a:sym typeface="Poppins Light"/>
              </a:defRPr>
            </a:lvl8pPr>
            <a:lvl9pPr lvl="8" algn="r">
              <a:buNone/>
              <a:defRPr sz="1300">
                <a:solidFill>
                  <a:srgbClr val="A7D86D"/>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14.jpg"/><Relationship Id="rId5" Type="http://schemas.openxmlformats.org/officeDocument/2006/relationships/image" Target="../media/image21.jpg"/><Relationship Id="rId6" Type="http://schemas.openxmlformats.org/officeDocument/2006/relationships/image" Target="../media/image16.jpg"/><Relationship Id="rId7"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s://docs.google.com/document/d/1iCl8Qj3IHTAl806AYclqFuXnlgjpboCI2LfxpRj86ZM/edit?usp=sharing" TargetMode="External"/><Relationship Id="rId4" Type="http://schemas.openxmlformats.org/officeDocument/2006/relationships/hyperlink" Target="https://docs.google.com/document/d/1_4pefDp3f8CUbANcNHETRmUIN2DpIVlN19ux5caqYYU/edit?usp=sharing" TargetMode="External"/><Relationship Id="rId5" Type="http://schemas.openxmlformats.org/officeDocument/2006/relationships/image" Target="../media/image15.png"/><Relationship Id="rId6"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twitter.com/mrklinge?lang=en" TargetMode="Externa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www.youtube.com/watch?v=_r0VX-aU_T8" TargetMode="Externa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ctrTitle"/>
          </p:nvPr>
        </p:nvSpPr>
        <p:spPr>
          <a:xfrm>
            <a:off x="685800" y="696425"/>
            <a:ext cx="5391000" cy="293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Selection of Classroom Standards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457200" y="891775"/>
            <a:ext cx="80841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Tech </a:t>
            </a:r>
            <a:r>
              <a:rPr lang="en">
                <a:solidFill>
                  <a:schemeClr val="accent1"/>
                </a:solidFill>
              </a:rPr>
              <a:t>Steering </a:t>
            </a:r>
            <a:r>
              <a:rPr lang="en"/>
              <a:t>Committee</a:t>
            </a:r>
            <a:endParaRPr/>
          </a:p>
        </p:txBody>
      </p:sp>
      <p:sp>
        <p:nvSpPr>
          <p:cNvPr id="138" name="Google Shape;138;p23"/>
          <p:cNvSpPr txBox="1"/>
          <p:nvPr>
            <p:ph idx="1" type="body"/>
          </p:nvPr>
        </p:nvSpPr>
        <p:spPr>
          <a:xfrm>
            <a:off x="457200" y="1929925"/>
            <a:ext cx="2392500" cy="2767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Who?</a:t>
            </a:r>
            <a:endParaRPr/>
          </a:p>
          <a:p>
            <a:pPr indent="-330200" lvl="0" marL="457200" rtl="0" algn="l">
              <a:spcBef>
                <a:spcPts val="600"/>
              </a:spcBef>
              <a:spcAft>
                <a:spcPts val="0"/>
              </a:spcAft>
              <a:buSzPts val="1600"/>
              <a:buChar char="●"/>
            </a:pPr>
            <a:r>
              <a:rPr lang="en"/>
              <a:t>Teachers centered at buildings receiving a stipend to be leading integrators</a:t>
            </a:r>
            <a:endParaRPr/>
          </a:p>
          <a:p>
            <a:pPr indent="-330200" lvl="0" marL="457200" rtl="0" algn="l">
              <a:spcBef>
                <a:spcPts val="0"/>
              </a:spcBef>
              <a:spcAft>
                <a:spcPts val="0"/>
              </a:spcAft>
              <a:buSzPts val="1600"/>
              <a:buChar char="●"/>
            </a:pPr>
            <a:r>
              <a:rPr lang="en"/>
              <a:t>Advisory committee with strong influence in change and adoption process.</a:t>
            </a:r>
            <a:endParaRPr/>
          </a:p>
        </p:txBody>
      </p:sp>
      <p:sp>
        <p:nvSpPr>
          <p:cNvPr id="139" name="Google Shape;139;p23"/>
          <p:cNvSpPr txBox="1"/>
          <p:nvPr>
            <p:ph idx="2" type="body"/>
          </p:nvPr>
        </p:nvSpPr>
        <p:spPr>
          <a:xfrm>
            <a:off x="2993928" y="1929925"/>
            <a:ext cx="2392500" cy="2767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How?</a:t>
            </a:r>
            <a:endParaRPr/>
          </a:p>
          <a:p>
            <a:pPr indent="-330200" lvl="0" marL="457200" rtl="0" algn="l">
              <a:spcBef>
                <a:spcPts val="600"/>
              </a:spcBef>
              <a:spcAft>
                <a:spcPts val="0"/>
              </a:spcAft>
              <a:buSzPts val="1600"/>
              <a:buChar char="●"/>
            </a:pPr>
            <a:r>
              <a:rPr lang="en"/>
              <a:t>2-3 year process of utilizing the Design method to learn, and try prior to choosing.</a:t>
            </a:r>
            <a:endParaRPr/>
          </a:p>
          <a:p>
            <a:pPr indent="-330200" lvl="0" marL="457200" rtl="0" algn="l">
              <a:spcBef>
                <a:spcPts val="0"/>
              </a:spcBef>
              <a:spcAft>
                <a:spcPts val="0"/>
              </a:spcAft>
              <a:buSzPts val="1600"/>
              <a:buChar char="●"/>
            </a:pPr>
            <a:r>
              <a:rPr lang="en"/>
              <a:t>This timespan allows for phasing, budgeting, and other logistics.</a:t>
            </a:r>
            <a:endParaRPr/>
          </a:p>
        </p:txBody>
      </p:sp>
      <p:sp>
        <p:nvSpPr>
          <p:cNvPr id="140" name="Google Shape;140;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457200" y="967975"/>
            <a:ext cx="6300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chemeClr val="dk2"/>
                </a:solidFill>
              </a:rPr>
              <a:t>Design Thinking</a:t>
            </a:r>
            <a:endParaRPr>
              <a:solidFill>
                <a:schemeClr val="dk2"/>
              </a:solidFill>
            </a:endParaRPr>
          </a:p>
        </p:txBody>
      </p:sp>
      <p:sp>
        <p:nvSpPr>
          <p:cNvPr id="146" name="Google Shape;146;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grpSp>
        <p:nvGrpSpPr>
          <p:cNvPr id="147" name="Google Shape;147;p24"/>
          <p:cNvGrpSpPr/>
          <p:nvPr/>
        </p:nvGrpSpPr>
        <p:grpSpPr>
          <a:xfrm>
            <a:off x="78111" y="2126650"/>
            <a:ext cx="2570287" cy="2547000"/>
            <a:chOff x="1293736" y="1258050"/>
            <a:chExt cx="2570287" cy="2547000"/>
          </a:xfrm>
        </p:grpSpPr>
        <p:sp>
          <p:nvSpPr>
            <p:cNvPr id="148" name="Google Shape;148;p24"/>
            <p:cNvSpPr/>
            <p:nvPr/>
          </p:nvSpPr>
          <p:spPr>
            <a:xfrm rot="2700000">
              <a:off x="2286374" y="1011412"/>
              <a:ext cx="561726" cy="3040276"/>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49" name="Google Shape;149;p2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6"/>
                  </a:solidFill>
                  <a:latin typeface="Muli"/>
                  <a:ea typeface="Muli"/>
                  <a:cs typeface="Muli"/>
                  <a:sym typeface="Muli"/>
                </a:rPr>
                <a:t>1</a:t>
              </a:r>
              <a:endParaRPr b="1" sz="1200">
                <a:solidFill>
                  <a:schemeClr val="accent6"/>
                </a:solidFill>
                <a:latin typeface="Muli"/>
                <a:ea typeface="Muli"/>
                <a:cs typeface="Muli"/>
                <a:sym typeface="Muli"/>
              </a:endParaRPr>
            </a:p>
          </p:txBody>
        </p:sp>
        <p:sp>
          <p:nvSpPr>
            <p:cNvPr id="150" name="Google Shape;150;p24"/>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Muli"/>
                  <a:ea typeface="Muli"/>
                  <a:cs typeface="Muli"/>
                  <a:sym typeface="Muli"/>
                </a:rPr>
                <a:t>Empathize</a:t>
              </a:r>
              <a:endParaRPr b="1" sz="800">
                <a:solidFill>
                  <a:srgbClr val="FFFFFF"/>
                </a:solidFill>
                <a:latin typeface="Muli"/>
                <a:ea typeface="Muli"/>
                <a:cs typeface="Muli"/>
                <a:sym typeface="Muli"/>
              </a:endParaRPr>
            </a:p>
          </p:txBody>
        </p:sp>
        <p:sp>
          <p:nvSpPr>
            <p:cNvPr id="151" name="Google Shape;151;p24"/>
            <p:cNvSpPr txBox="1"/>
            <p:nvPr/>
          </p:nvSpPr>
          <p:spPr>
            <a:xfrm rot="-2700000">
              <a:off x="1881709" y="2583010"/>
              <a:ext cx="2203628" cy="28680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65617D"/>
                  </a:solidFill>
                  <a:latin typeface="Muli"/>
                  <a:ea typeface="Muli"/>
                  <a:cs typeface="Muli"/>
                  <a:sym typeface="Muli"/>
                </a:rPr>
                <a:t>Utilize Committee To </a:t>
              </a:r>
              <a:r>
                <a:rPr lang="en" sz="800">
                  <a:solidFill>
                    <a:srgbClr val="65617D"/>
                  </a:solidFill>
                  <a:latin typeface="Muli"/>
                  <a:ea typeface="Muli"/>
                  <a:cs typeface="Muli"/>
                  <a:sym typeface="Muli"/>
                </a:rPr>
                <a:t>Gather</a:t>
              </a:r>
              <a:r>
                <a:rPr lang="en" sz="800">
                  <a:solidFill>
                    <a:srgbClr val="65617D"/>
                  </a:solidFill>
                  <a:latin typeface="Muli"/>
                  <a:ea typeface="Muli"/>
                  <a:cs typeface="Muli"/>
                  <a:sym typeface="Muli"/>
                </a:rPr>
                <a:t> Information </a:t>
              </a:r>
              <a:r>
                <a:rPr lang="en" sz="800">
                  <a:solidFill>
                    <a:srgbClr val="65617D"/>
                  </a:solidFill>
                  <a:latin typeface="Muli"/>
                  <a:ea typeface="Muli"/>
                  <a:cs typeface="Muli"/>
                  <a:sym typeface="Muli"/>
                </a:rPr>
                <a:t>.</a:t>
              </a:r>
              <a:endParaRPr b="1" sz="800">
                <a:solidFill>
                  <a:srgbClr val="65617D"/>
                </a:solidFill>
                <a:latin typeface="Muli"/>
                <a:ea typeface="Muli"/>
                <a:cs typeface="Muli"/>
                <a:sym typeface="Muli"/>
              </a:endParaRPr>
            </a:p>
          </p:txBody>
        </p:sp>
      </p:grpSp>
      <p:grpSp>
        <p:nvGrpSpPr>
          <p:cNvPr id="152" name="Google Shape;152;p24"/>
          <p:cNvGrpSpPr/>
          <p:nvPr/>
        </p:nvGrpSpPr>
        <p:grpSpPr>
          <a:xfrm>
            <a:off x="1307186" y="2202850"/>
            <a:ext cx="2570287" cy="2547000"/>
            <a:chOff x="1293736" y="1258050"/>
            <a:chExt cx="2570287" cy="2547000"/>
          </a:xfrm>
        </p:grpSpPr>
        <p:sp>
          <p:nvSpPr>
            <p:cNvPr id="153" name="Google Shape;153;p24"/>
            <p:cNvSpPr/>
            <p:nvPr/>
          </p:nvSpPr>
          <p:spPr>
            <a:xfrm rot="2700000">
              <a:off x="2286374" y="1011412"/>
              <a:ext cx="561726" cy="3040276"/>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BE5F"/>
                </a:solidFill>
              </a:endParaRPr>
            </a:p>
          </p:txBody>
        </p:sp>
        <p:sp>
          <p:nvSpPr>
            <p:cNvPr id="154" name="Google Shape;154;p2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1"/>
                  </a:solidFill>
                  <a:latin typeface="Muli"/>
                  <a:ea typeface="Muli"/>
                  <a:cs typeface="Muli"/>
                  <a:sym typeface="Muli"/>
                </a:rPr>
                <a:t>2</a:t>
              </a:r>
              <a:endParaRPr b="1" sz="1200">
                <a:solidFill>
                  <a:schemeClr val="accent1"/>
                </a:solidFill>
                <a:latin typeface="Muli"/>
                <a:ea typeface="Muli"/>
                <a:cs typeface="Muli"/>
                <a:sym typeface="Muli"/>
              </a:endParaRPr>
            </a:p>
          </p:txBody>
        </p:sp>
        <p:sp>
          <p:nvSpPr>
            <p:cNvPr id="155" name="Google Shape;155;p24"/>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Muli"/>
                  <a:ea typeface="Muli"/>
                  <a:cs typeface="Muli"/>
                  <a:sym typeface="Muli"/>
                </a:rPr>
                <a:t>Define</a:t>
              </a:r>
              <a:endParaRPr b="1" sz="800">
                <a:solidFill>
                  <a:srgbClr val="FFFFFF"/>
                </a:solidFill>
                <a:latin typeface="Muli"/>
                <a:ea typeface="Muli"/>
                <a:cs typeface="Muli"/>
                <a:sym typeface="Muli"/>
              </a:endParaRPr>
            </a:p>
          </p:txBody>
        </p:sp>
        <p:sp>
          <p:nvSpPr>
            <p:cNvPr id="156" name="Google Shape;156;p24"/>
            <p:cNvSpPr txBox="1"/>
            <p:nvPr/>
          </p:nvSpPr>
          <p:spPr>
            <a:xfrm rot="-2700000">
              <a:off x="1881709" y="2583010"/>
              <a:ext cx="2203628" cy="28680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65617D"/>
                  </a:solidFill>
                  <a:latin typeface="Muli"/>
                  <a:ea typeface="Muli"/>
                  <a:cs typeface="Muli"/>
                  <a:sym typeface="Muli"/>
                </a:rPr>
                <a:t>Utilize Committee To Define The Challenge.</a:t>
              </a:r>
              <a:endParaRPr b="1" sz="800">
                <a:solidFill>
                  <a:srgbClr val="65617D"/>
                </a:solidFill>
                <a:latin typeface="Muli"/>
                <a:ea typeface="Muli"/>
                <a:cs typeface="Muli"/>
                <a:sym typeface="Muli"/>
              </a:endParaRPr>
            </a:p>
          </p:txBody>
        </p:sp>
      </p:grpSp>
      <p:grpSp>
        <p:nvGrpSpPr>
          <p:cNvPr id="157" name="Google Shape;157;p24"/>
          <p:cNvGrpSpPr/>
          <p:nvPr/>
        </p:nvGrpSpPr>
        <p:grpSpPr>
          <a:xfrm>
            <a:off x="2540761" y="2279050"/>
            <a:ext cx="2570287" cy="2547000"/>
            <a:chOff x="1293736" y="1258050"/>
            <a:chExt cx="2570287" cy="2547000"/>
          </a:xfrm>
        </p:grpSpPr>
        <p:sp>
          <p:nvSpPr>
            <p:cNvPr id="158" name="Google Shape;158;p24"/>
            <p:cNvSpPr/>
            <p:nvPr/>
          </p:nvSpPr>
          <p:spPr>
            <a:xfrm rot="2700000">
              <a:off x="2286374" y="1011412"/>
              <a:ext cx="561726" cy="3040276"/>
            </a:xfrm>
            <a:prstGeom prst="roundRect">
              <a:avLst>
                <a:gd fmla="val 50000" name="adj"/>
              </a:avLst>
            </a:prstGeom>
            <a:solidFill>
              <a:srgbClr val="A7D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BE5F"/>
                </a:solidFill>
              </a:endParaRPr>
            </a:p>
          </p:txBody>
        </p:sp>
        <p:sp>
          <p:nvSpPr>
            <p:cNvPr id="159" name="Google Shape;159;p2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A7D86D"/>
                  </a:solidFill>
                  <a:latin typeface="Muli"/>
                  <a:ea typeface="Muli"/>
                  <a:cs typeface="Muli"/>
                  <a:sym typeface="Muli"/>
                </a:rPr>
                <a:t>3</a:t>
              </a:r>
              <a:endParaRPr b="1" sz="1200">
                <a:solidFill>
                  <a:srgbClr val="A7D86D"/>
                </a:solidFill>
                <a:latin typeface="Muli"/>
                <a:ea typeface="Muli"/>
                <a:cs typeface="Muli"/>
                <a:sym typeface="Muli"/>
              </a:endParaRPr>
            </a:p>
          </p:txBody>
        </p:sp>
        <p:sp>
          <p:nvSpPr>
            <p:cNvPr id="160" name="Google Shape;160;p24"/>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Muli"/>
                  <a:ea typeface="Muli"/>
                  <a:cs typeface="Muli"/>
                  <a:sym typeface="Muli"/>
                </a:rPr>
                <a:t>Ideate</a:t>
              </a:r>
              <a:endParaRPr b="1" sz="800">
                <a:solidFill>
                  <a:srgbClr val="FFFFFF"/>
                </a:solidFill>
                <a:latin typeface="Muli"/>
                <a:ea typeface="Muli"/>
                <a:cs typeface="Muli"/>
                <a:sym typeface="Muli"/>
              </a:endParaRPr>
            </a:p>
          </p:txBody>
        </p:sp>
        <p:sp>
          <p:nvSpPr>
            <p:cNvPr id="161" name="Google Shape;161;p24"/>
            <p:cNvSpPr txBox="1"/>
            <p:nvPr/>
          </p:nvSpPr>
          <p:spPr>
            <a:xfrm rot="-2700000">
              <a:off x="1881709" y="2583010"/>
              <a:ext cx="2203628" cy="28680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65617D"/>
                  </a:solidFill>
                  <a:latin typeface="Muli"/>
                  <a:ea typeface="Muli"/>
                  <a:cs typeface="Muli"/>
                  <a:sym typeface="Muli"/>
                </a:rPr>
                <a:t>Utilize Committee To Generate Ideas .</a:t>
              </a:r>
              <a:endParaRPr b="1" sz="800">
                <a:solidFill>
                  <a:srgbClr val="65617D"/>
                </a:solidFill>
                <a:latin typeface="Muli"/>
                <a:ea typeface="Muli"/>
                <a:cs typeface="Muli"/>
                <a:sym typeface="Muli"/>
              </a:endParaRPr>
            </a:p>
          </p:txBody>
        </p:sp>
      </p:grpSp>
      <p:grpSp>
        <p:nvGrpSpPr>
          <p:cNvPr id="162" name="Google Shape;162;p24"/>
          <p:cNvGrpSpPr/>
          <p:nvPr/>
        </p:nvGrpSpPr>
        <p:grpSpPr>
          <a:xfrm>
            <a:off x="3760836" y="2279050"/>
            <a:ext cx="2570287" cy="2547000"/>
            <a:chOff x="1293736" y="1258050"/>
            <a:chExt cx="2570287" cy="2547000"/>
          </a:xfrm>
        </p:grpSpPr>
        <p:sp>
          <p:nvSpPr>
            <p:cNvPr id="163" name="Google Shape;163;p24"/>
            <p:cNvSpPr/>
            <p:nvPr/>
          </p:nvSpPr>
          <p:spPr>
            <a:xfrm rot="2700000">
              <a:off x="2286374" y="1011412"/>
              <a:ext cx="561726" cy="3040276"/>
            </a:xfrm>
            <a:prstGeom prst="roundRect">
              <a:avLst>
                <a:gd fmla="val 50000" name="adj"/>
              </a:avLst>
            </a:prstGeom>
            <a:solidFill>
              <a:srgbClr val="52A5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BE5F"/>
                </a:solidFill>
              </a:endParaRPr>
            </a:p>
          </p:txBody>
        </p:sp>
        <p:sp>
          <p:nvSpPr>
            <p:cNvPr id="164" name="Google Shape;164;p2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52A551"/>
                  </a:solidFill>
                  <a:latin typeface="Muli"/>
                  <a:ea typeface="Muli"/>
                  <a:cs typeface="Muli"/>
                  <a:sym typeface="Muli"/>
                </a:rPr>
                <a:t>4</a:t>
              </a:r>
              <a:endParaRPr b="1" sz="1200">
                <a:solidFill>
                  <a:srgbClr val="52A551"/>
                </a:solidFill>
                <a:latin typeface="Muli"/>
                <a:ea typeface="Muli"/>
                <a:cs typeface="Muli"/>
                <a:sym typeface="Muli"/>
              </a:endParaRPr>
            </a:p>
          </p:txBody>
        </p:sp>
        <p:sp>
          <p:nvSpPr>
            <p:cNvPr id="165" name="Google Shape;165;p24"/>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Muli"/>
                  <a:ea typeface="Muli"/>
                  <a:cs typeface="Muli"/>
                  <a:sym typeface="Muli"/>
                </a:rPr>
                <a:t>Prototype</a:t>
              </a:r>
              <a:endParaRPr b="1" sz="800">
                <a:solidFill>
                  <a:srgbClr val="FFFFFF"/>
                </a:solidFill>
                <a:latin typeface="Muli"/>
                <a:ea typeface="Muli"/>
                <a:cs typeface="Muli"/>
                <a:sym typeface="Muli"/>
              </a:endParaRPr>
            </a:p>
          </p:txBody>
        </p:sp>
        <p:sp>
          <p:nvSpPr>
            <p:cNvPr id="166" name="Google Shape;166;p24"/>
            <p:cNvSpPr txBox="1"/>
            <p:nvPr/>
          </p:nvSpPr>
          <p:spPr>
            <a:xfrm rot="-2700000">
              <a:off x="1881709" y="2583010"/>
              <a:ext cx="2203628" cy="28680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65617D"/>
                  </a:solidFill>
                  <a:latin typeface="Muli"/>
                  <a:ea typeface="Muli"/>
                  <a:cs typeface="Muli"/>
                  <a:sym typeface="Muli"/>
                </a:rPr>
                <a:t>Utilize Committee To Demo Ideas .</a:t>
              </a:r>
              <a:endParaRPr b="1" sz="800">
                <a:solidFill>
                  <a:srgbClr val="65617D"/>
                </a:solidFill>
                <a:latin typeface="Muli"/>
                <a:ea typeface="Muli"/>
                <a:cs typeface="Muli"/>
                <a:sym typeface="Muli"/>
              </a:endParaRPr>
            </a:p>
          </p:txBody>
        </p:sp>
      </p:grpSp>
      <p:grpSp>
        <p:nvGrpSpPr>
          <p:cNvPr id="167" name="Google Shape;167;p24"/>
          <p:cNvGrpSpPr/>
          <p:nvPr/>
        </p:nvGrpSpPr>
        <p:grpSpPr>
          <a:xfrm>
            <a:off x="5032236" y="2279050"/>
            <a:ext cx="3036491" cy="2547000"/>
            <a:chOff x="1293736" y="1258050"/>
            <a:chExt cx="3036491" cy="2547000"/>
          </a:xfrm>
        </p:grpSpPr>
        <p:sp>
          <p:nvSpPr>
            <p:cNvPr id="168" name="Google Shape;168;p24"/>
            <p:cNvSpPr/>
            <p:nvPr/>
          </p:nvSpPr>
          <p:spPr>
            <a:xfrm rot="2700000">
              <a:off x="2286374" y="1011412"/>
              <a:ext cx="561726" cy="3040276"/>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5"/>
                </a:solidFill>
              </a:endParaRPr>
            </a:p>
          </p:txBody>
        </p:sp>
        <p:sp>
          <p:nvSpPr>
            <p:cNvPr id="169" name="Google Shape;169;p2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5"/>
                  </a:solidFill>
                  <a:latin typeface="Muli"/>
                  <a:ea typeface="Muli"/>
                  <a:cs typeface="Muli"/>
                  <a:sym typeface="Muli"/>
                </a:rPr>
                <a:t>5</a:t>
              </a:r>
              <a:endParaRPr b="1" sz="1200">
                <a:solidFill>
                  <a:schemeClr val="accent5"/>
                </a:solidFill>
                <a:latin typeface="Muli"/>
                <a:ea typeface="Muli"/>
                <a:cs typeface="Muli"/>
                <a:sym typeface="Muli"/>
              </a:endParaRPr>
            </a:p>
          </p:txBody>
        </p:sp>
        <p:sp>
          <p:nvSpPr>
            <p:cNvPr id="170" name="Google Shape;170;p24"/>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Muli"/>
                  <a:ea typeface="Muli"/>
                  <a:cs typeface="Muli"/>
                  <a:sym typeface="Muli"/>
                </a:rPr>
                <a:t>Test</a:t>
              </a:r>
              <a:endParaRPr b="1" sz="800">
                <a:solidFill>
                  <a:srgbClr val="FFFFFF"/>
                </a:solidFill>
                <a:latin typeface="Muli"/>
                <a:ea typeface="Muli"/>
                <a:cs typeface="Muli"/>
                <a:sym typeface="Muli"/>
              </a:endParaRPr>
            </a:p>
          </p:txBody>
        </p:sp>
        <p:sp>
          <p:nvSpPr>
            <p:cNvPr id="171" name="Google Shape;171;p24"/>
            <p:cNvSpPr txBox="1"/>
            <p:nvPr/>
          </p:nvSpPr>
          <p:spPr>
            <a:xfrm rot="-2700000">
              <a:off x="1785160" y="2349897"/>
              <a:ext cx="2862934" cy="28680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65617D"/>
                  </a:solidFill>
                  <a:latin typeface="Muli"/>
                  <a:ea typeface="Muli"/>
                  <a:cs typeface="Muli"/>
                  <a:sym typeface="Muli"/>
                </a:rPr>
                <a:t>Utilize Committee To Test and Gather Information .</a:t>
              </a:r>
              <a:endParaRPr b="1" sz="800">
                <a:solidFill>
                  <a:srgbClr val="65617D"/>
                </a:solidFill>
                <a:latin typeface="Muli"/>
                <a:ea typeface="Muli"/>
                <a:cs typeface="Muli"/>
                <a:sym typeface="Muli"/>
              </a:endParaRPr>
            </a:p>
          </p:txBody>
        </p:sp>
      </p:grpSp>
      <p:grpSp>
        <p:nvGrpSpPr>
          <p:cNvPr id="172" name="Google Shape;172;p24"/>
          <p:cNvGrpSpPr/>
          <p:nvPr/>
        </p:nvGrpSpPr>
        <p:grpSpPr>
          <a:xfrm>
            <a:off x="6567036" y="2365200"/>
            <a:ext cx="2570287" cy="2547000"/>
            <a:chOff x="1293736" y="1258050"/>
            <a:chExt cx="2570287" cy="2547000"/>
          </a:xfrm>
        </p:grpSpPr>
        <p:sp>
          <p:nvSpPr>
            <p:cNvPr id="173" name="Google Shape;173;p24"/>
            <p:cNvSpPr/>
            <p:nvPr/>
          </p:nvSpPr>
          <p:spPr>
            <a:xfrm rot="2700000">
              <a:off x="2286374" y="1011412"/>
              <a:ext cx="561726" cy="3040276"/>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BE5F"/>
                </a:solidFill>
              </a:endParaRPr>
            </a:p>
          </p:txBody>
        </p:sp>
        <p:sp>
          <p:nvSpPr>
            <p:cNvPr id="174" name="Google Shape;174;p24"/>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Muli"/>
                  <a:ea typeface="Muli"/>
                  <a:cs typeface="Muli"/>
                  <a:sym typeface="Muli"/>
                </a:rPr>
                <a:t>Repeat Steps 3-5</a:t>
              </a:r>
              <a:endParaRPr b="1" sz="800">
                <a:solidFill>
                  <a:srgbClr val="FFFFFF"/>
                </a:solidFill>
                <a:latin typeface="Muli"/>
                <a:ea typeface="Muli"/>
                <a:cs typeface="Muli"/>
                <a:sym typeface="Muli"/>
              </a:endParaRPr>
            </a:p>
          </p:txBody>
        </p:sp>
        <p:sp>
          <p:nvSpPr>
            <p:cNvPr id="175" name="Google Shape;175;p24"/>
            <p:cNvSpPr txBox="1"/>
            <p:nvPr/>
          </p:nvSpPr>
          <p:spPr>
            <a:xfrm rot="-2700000">
              <a:off x="1881709" y="2583010"/>
              <a:ext cx="2203628" cy="28680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65617D"/>
                  </a:solidFill>
                  <a:latin typeface="Muli"/>
                  <a:ea typeface="Muli"/>
                  <a:cs typeface="Muli"/>
                  <a:sym typeface="Muli"/>
                </a:rPr>
                <a:t>Land On Workable, Affordable Solution</a:t>
              </a:r>
              <a:endParaRPr b="1" sz="800">
                <a:solidFill>
                  <a:srgbClr val="65617D"/>
                </a:solidFill>
                <a:latin typeface="Muli"/>
                <a:ea typeface="Muli"/>
                <a:cs typeface="Muli"/>
                <a:sym typeface="Muli"/>
              </a:endParaRPr>
            </a:p>
          </p:txBody>
        </p:sp>
        <p:sp>
          <p:nvSpPr>
            <p:cNvPr id="176" name="Google Shape;176;p24"/>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accent2"/>
                  </a:solidFill>
                  <a:latin typeface="Muli"/>
                  <a:ea typeface="Muli"/>
                  <a:cs typeface="Muli"/>
                  <a:sym typeface="Muli"/>
                </a:rPr>
                <a:t>?</a:t>
              </a:r>
              <a:endParaRPr b="1" sz="1200">
                <a:solidFill>
                  <a:schemeClr val="accent2"/>
                </a:solidFill>
                <a:latin typeface="Muli"/>
                <a:ea typeface="Muli"/>
                <a:cs typeface="Muli"/>
                <a:sym typeface="Mul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82" name="Google Shape;182;p25"/>
          <p:cNvPicPr preferRelativeResize="0"/>
          <p:nvPr/>
        </p:nvPicPr>
        <p:blipFill>
          <a:blip r:embed="rId3">
            <a:alphaModFix/>
          </a:blip>
          <a:stretch>
            <a:fillRect/>
          </a:stretch>
        </p:blipFill>
        <p:spPr>
          <a:xfrm>
            <a:off x="381000" y="152400"/>
            <a:ext cx="8476475" cy="4680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6"/>
          <p:cNvSpPr txBox="1"/>
          <p:nvPr>
            <p:ph type="ctrTitle"/>
          </p:nvPr>
        </p:nvSpPr>
        <p:spPr>
          <a:xfrm>
            <a:off x="685800" y="1811950"/>
            <a:ext cx="4973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1.</a:t>
            </a:r>
            <a:endParaRPr/>
          </a:p>
          <a:p>
            <a:pPr indent="0" lvl="0" marL="0" rtl="0" algn="l">
              <a:spcBef>
                <a:spcPts val="0"/>
              </a:spcBef>
              <a:spcAft>
                <a:spcPts val="0"/>
              </a:spcAft>
              <a:buNone/>
            </a:pPr>
            <a:r>
              <a:rPr lang="en"/>
              <a:t>Empathy</a:t>
            </a:r>
            <a:endParaRPr/>
          </a:p>
        </p:txBody>
      </p:sp>
      <p:sp>
        <p:nvSpPr>
          <p:cNvPr id="188" name="Google Shape;188;p26"/>
          <p:cNvSpPr txBox="1"/>
          <p:nvPr>
            <p:ph idx="1" type="subTitle"/>
          </p:nvPr>
        </p:nvSpPr>
        <p:spPr>
          <a:xfrm>
            <a:off x="685800" y="3144850"/>
            <a:ext cx="2493600" cy="78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Understanding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457200" y="1044175"/>
            <a:ext cx="6300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Empathy Process</a:t>
            </a:r>
            <a:endParaRPr/>
          </a:p>
        </p:txBody>
      </p:sp>
      <p:sp>
        <p:nvSpPr>
          <p:cNvPr id="194" name="Google Shape;194;p27"/>
          <p:cNvSpPr txBox="1"/>
          <p:nvPr>
            <p:ph idx="1" type="body"/>
          </p:nvPr>
        </p:nvSpPr>
        <p:spPr>
          <a:xfrm>
            <a:off x="457200" y="2082325"/>
            <a:ext cx="2392500" cy="2767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Muli"/>
                <a:ea typeface="Muli"/>
                <a:cs typeface="Muli"/>
                <a:sym typeface="Muli"/>
              </a:rPr>
              <a:t>Site Visits</a:t>
            </a:r>
            <a:endParaRPr b="1">
              <a:latin typeface="Muli"/>
              <a:ea typeface="Muli"/>
              <a:cs typeface="Muli"/>
              <a:sym typeface="Muli"/>
            </a:endParaRPr>
          </a:p>
          <a:p>
            <a:pPr indent="-330200" lvl="0" marL="457200" rtl="0" algn="l">
              <a:spcBef>
                <a:spcPts val="600"/>
              </a:spcBef>
              <a:spcAft>
                <a:spcPts val="0"/>
              </a:spcAft>
              <a:buSzPts val="1600"/>
              <a:buChar char="●"/>
            </a:pPr>
            <a:r>
              <a:rPr lang="en"/>
              <a:t>Short Interview</a:t>
            </a:r>
            <a:endParaRPr/>
          </a:p>
          <a:p>
            <a:pPr indent="0" lvl="0" marL="0" rtl="0" algn="l">
              <a:spcBef>
                <a:spcPts val="600"/>
              </a:spcBef>
              <a:spcAft>
                <a:spcPts val="0"/>
              </a:spcAft>
              <a:buNone/>
            </a:pPr>
            <a:r>
              <a:t/>
            </a:r>
            <a:endParaRPr/>
          </a:p>
          <a:p>
            <a:pPr indent="0" lvl="0" marL="0" rtl="0" algn="l">
              <a:spcBef>
                <a:spcPts val="600"/>
              </a:spcBef>
              <a:spcAft>
                <a:spcPts val="0"/>
              </a:spcAft>
              <a:buNone/>
            </a:pPr>
            <a:r>
              <a:rPr b="1" lang="en">
                <a:latin typeface="Muli"/>
                <a:ea typeface="Muli"/>
                <a:cs typeface="Muli"/>
                <a:sym typeface="Muli"/>
              </a:rPr>
              <a:t>Cohort</a:t>
            </a:r>
            <a:endParaRPr b="1">
              <a:latin typeface="Muli"/>
              <a:ea typeface="Muli"/>
              <a:cs typeface="Muli"/>
              <a:sym typeface="Muli"/>
            </a:endParaRPr>
          </a:p>
          <a:p>
            <a:pPr indent="-330200" lvl="0" marL="457200" rtl="0" algn="l">
              <a:spcBef>
                <a:spcPts val="600"/>
              </a:spcBef>
              <a:spcAft>
                <a:spcPts val="0"/>
              </a:spcAft>
              <a:buSzPts val="1600"/>
              <a:buChar char="●"/>
            </a:pPr>
            <a:r>
              <a:rPr lang="en"/>
              <a:t>Short Interview</a:t>
            </a:r>
            <a:endParaRPr/>
          </a:p>
          <a:p>
            <a:pPr indent="-330200" lvl="0" marL="457200" rtl="0" algn="l">
              <a:spcBef>
                <a:spcPts val="0"/>
              </a:spcBef>
              <a:spcAft>
                <a:spcPts val="0"/>
              </a:spcAft>
              <a:buSzPts val="1600"/>
              <a:buChar char="●"/>
            </a:pPr>
            <a:r>
              <a:rPr lang="en"/>
              <a:t>Empathy Maps</a:t>
            </a:r>
            <a:endParaRPr/>
          </a:p>
        </p:txBody>
      </p:sp>
      <p:sp>
        <p:nvSpPr>
          <p:cNvPr id="195" name="Google Shape;195;p27"/>
          <p:cNvSpPr txBox="1"/>
          <p:nvPr>
            <p:ph idx="2" type="body"/>
          </p:nvPr>
        </p:nvSpPr>
        <p:spPr>
          <a:xfrm>
            <a:off x="2993928" y="2082325"/>
            <a:ext cx="2392500" cy="2767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Muli"/>
                <a:ea typeface="Muli"/>
                <a:cs typeface="Muli"/>
                <a:sym typeface="Muli"/>
              </a:rPr>
              <a:t>More on the Cohort</a:t>
            </a:r>
            <a:endParaRPr b="1">
              <a:latin typeface="Muli"/>
              <a:ea typeface="Muli"/>
              <a:cs typeface="Muli"/>
              <a:sym typeface="Muli"/>
            </a:endParaRPr>
          </a:p>
          <a:p>
            <a:pPr indent="-330200" lvl="0" marL="457200" rtl="0" algn="l">
              <a:spcBef>
                <a:spcPts val="600"/>
              </a:spcBef>
              <a:spcAft>
                <a:spcPts val="0"/>
              </a:spcAft>
              <a:buSzPts val="1600"/>
              <a:buChar char="●"/>
            </a:pPr>
            <a:r>
              <a:rPr lang="en"/>
              <a:t>Facilitated In LMS</a:t>
            </a:r>
            <a:endParaRPr/>
          </a:p>
          <a:p>
            <a:pPr indent="-330200" lvl="0" marL="457200" rtl="0" algn="l">
              <a:spcBef>
                <a:spcPts val="0"/>
              </a:spcBef>
              <a:spcAft>
                <a:spcPts val="0"/>
              </a:spcAft>
              <a:buSzPts val="1600"/>
              <a:buChar char="●"/>
            </a:pPr>
            <a:r>
              <a:rPr lang="en"/>
              <a:t>10 minutes per week of “work”</a:t>
            </a:r>
            <a:endParaRPr/>
          </a:p>
          <a:p>
            <a:pPr indent="-330200" lvl="0" marL="457200" rtl="0" algn="l">
              <a:spcBef>
                <a:spcPts val="0"/>
              </a:spcBef>
              <a:spcAft>
                <a:spcPts val="0"/>
              </a:spcAft>
              <a:buSzPts val="1600"/>
              <a:buChar char="●"/>
            </a:pPr>
            <a:r>
              <a:rPr lang="en"/>
              <a:t>This group will be our test group and will get new standards first. </a:t>
            </a:r>
            <a:endParaRPr/>
          </a:p>
        </p:txBody>
      </p:sp>
      <p:sp>
        <p:nvSpPr>
          <p:cNvPr id="196" name="Google Shape;196;p2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descr="Forms response chart. Question title: Current Standards. Number of responses: ." id="202" name="Google Shape;202;p28"/>
          <p:cNvPicPr preferRelativeResize="0"/>
          <p:nvPr/>
        </p:nvPicPr>
        <p:blipFill>
          <a:blip r:embed="rId3">
            <a:alphaModFix/>
          </a:blip>
          <a:stretch>
            <a:fillRect/>
          </a:stretch>
        </p:blipFill>
        <p:spPr>
          <a:xfrm>
            <a:off x="228600" y="228600"/>
            <a:ext cx="8620226" cy="4597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descr="Forms response chart. Question title: SMARTboard Student Interaction. Number of responses: 39 responses." id="208" name="Google Shape;208;p29"/>
          <p:cNvPicPr preferRelativeResize="0"/>
          <p:nvPr/>
        </p:nvPicPr>
        <p:blipFill>
          <a:blip r:embed="rId3">
            <a:alphaModFix/>
          </a:blip>
          <a:stretch>
            <a:fillRect/>
          </a:stretch>
        </p:blipFill>
        <p:spPr>
          <a:xfrm>
            <a:off x="304800" y="304800"/>
            <a:ext cx="8568773" cy="4445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0"/>
          <p:cNvSpPr txBox="1"/>
          <p:nvPr>
            <p:ph type="ctrTitle"/>
          </p:nvPr>
        </p:nvSpPr>
        <p:spPr>
          <a:xfrm>
            <a:off x="685800" y="1811950"/>
            <a:ext cx="4973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a:t>
            </a:r>
            <a:r>
              <a:rPr lang="en"/>
              <a:t>.</a:t>
            </a:r>
            <a:endParaRPr/>
          </a:p>
          <a:p>
            <a:pPr indent="0" lvl="0" marL="0" rtl="0" algn="l">
              <a:spcBef>
                <a:spcPts val="0"/>
              </a:spcBef>
              <a:spcAft>
                <a:spcPts val="0"/>
              </a:spcAft>
              <a:buNone/>
            </a:pPr>
            <a:r>
              <a:rPr lang="en"/>
              <a:t>Define</a:t>
            </a:r>
            <a:endParaRPr/>
          </a:p>
        </p:txBody>
      </p:sp>
      <p:sp>
        <p:nvSpPr>
          <p:cNvPr id="214" name="Google Shape;214;p30"/>
          <p:cNvSpPr txBox="1"/>
          <p:nvPr>
            <p:ph idx="1" type="subTitle"/>
          </p:nvPr>
        </p:nvSpPr>
        <p:spPr>
          <a:xfrm>
            <a:off x="685800" y="3144850"/>
            <a:ext cx="2493600" cy="78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Problem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457200" y="1044175"/>
            <a:ext cx="6300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Definition Process</a:t>
            </a:r>
            <a:endParaRPr/>
          </a:p>
        </p:txBody>
      </p:sp>
      <p:sp>
        <p:nvSpPr>
          <p:cNvPr id="220" name="Google Shape;220;p31"/>
          <p:cNvSpPr txBox="1"/>
          <p:nvPr>
            <p:ph idx="1" type="body"/>
          </p:nvPr>
        </p:nvSpPr>
        <p:spPr>
          <a:xfrm>
            <a:off x="457200" y="2082325"/>
            <a:ext cx="2392500" cy="2767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Our </a:t>
            </a:r>
            <a:r>
              <a:rPr b="1" lang="en">
                <a:latin typeface="Muli"/>
                <a:ea typeface="Muli"/>
                <a:cs typeface="Muli"/>
                <a:sym typeface="Muli"/>
              </a:rPr>
              <a:t>Tech Steering </a:t>
            </a:r>
            <a:r>
              <a:rPr b="1" lang="en">
                <a:latin typeface="Muli"/>
                <a:ea typeface="Muli"/>
                <a:cs typeface="Muli"/>
                <a:sym typeface="Muli"/>
              </a:rPr>
              <a:t>Committee</a:t>
            </a:r>
            <a:r>
              <a:rPr lang="en"/>
              <a:t> will </a:t>
            </a:r>
            <a:r>
              <a:rPr lang="en"/>
              <a:t>curate</a:t>
            </a:r>
            <a:r>
              <a:rPr lang="en"/>
              <a:t> and record definition statements and utilize those to move us into the Ideate phase.</a:t>
            </a:r>
            <a:endParaRPr/>
          </a:p>
        </p:txBody>
      </p:sp>
      <p:sp>
        <p:nvSpPr>
          <p:cNvPr id="221" name="Google Shape;221;p31"/>
          <p:cNvSpPr txBox="1"/>
          <p:nvPr>
            <p:ph idx="2" type="body"/>
          </p:nvPr>
        </p:nvSpPr>
        <p:spPr>
          <a:xfrm>
            <a:off x="2993928" y="2082325"/>
            <a:ext cx="2392500" cy="2767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Definition statements are statements of conclusion from the empathy phase. </a:t>
            </a:r>
            <a:endParaRPr/>
          </a:p>
        </p:txBody>
      </p:sp>
      <p:sp>
        <p:nvSpPr>
          <p:cNvPr id="222" name="Google Shape;222;p3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2"/>
          <p:cNvSpPr txBox="1"/>
          <p:nvPr>
            <p:ph type="ctrTitle"/>
          </p:nvPr>
        </p:nvSpPr>
        <p:spPr>
          <a:xfrm>
            <a:off x="685800" y="1811950"/>
            <a:ext cx="4973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3</a:t>
            </a:r>
            <a:r>
              <a:rPr lang="en"/>
              <a:t>.</a:t>
            </a:r>
            <a:endParaRPr/>
          </a:p>
          <a:p>
            <a:pPr indent="0" lvl="0" marL="0" rtl="0" algn="l">
              <a:spcBef>
                <a:spcPts val="0"/>
              </a:spcBef>
              <a:spcAft>
                <a:spcPts val="0"/>
              </a:spcAft>
              <a:buNone/>
            </a:pPr>
            <a:r>
              <a:rPr lang="en"/>
              <a:t>Ideate</a:t>
            </a:r>
            <a:endParaRPr/>
          </a:p>
        </p:txBody>
      </p:sp>
      <p:sp>
        <p:nvSpPr>
          <p:cNvPr id="228" name="Google Shape;228;p32"/>
          <p:cNvSpPr txBox="1"/>
          <p:nvPr>
            <p:ph idx="1" type="subTitle"/>
          </p:nvPr>
        </p:nvSpPr>
        <p:spPr>
          <a:xfrm>
            <a:off x="685800" y="3144850"/>
            <a:ext cx="2493600" cy="78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Death by 1,000 ideas?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ctrTitle"/>
          </p:nvPr>
        </p:nvSpPr>
        <p:spPr>
          <a:xfrm>
            <a:off x="685800" y="696425"/>
            <a:ext cx="5391000" cy="293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With The Design Thinking Method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3"/>
          <p:cNvSpPr txBox="1"/>
          <p:nvPr>
            <p:ph type="ctrTitle"/>
          </p:nvPr>
        </p:nvSpPr>
        <p:spPr>
          <a:xfrm>
            <a:off x="685800" y="1811950"/>
            <a:ext cx="4973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4</a:t>
            </a:r>
            <a:r>
              <a:rPr lang="en"/>
              <a:t>.</a:t>
            </a:r>
            <a:endParaRPr/>
          </a:p>
          <a:p>
            <a:pPr indent="0" lvl="0" marL="0" rtl="0" algn="l">
              <a:spcBef>
                <a:spcPts val="0"/>
              </a:spcBef>
              <a:spcAft>
                <a:spcPts val="0"/>
              </a:spcAft>
              <a:buNone/>
            </a:pPr>
            <a:r>
              <a:rPr lang="en"/>
              <a:t>Prototype</a:t>
            </a:r>
            <a:endParaRPr/>
          </a:p>
        </p:txBody>
      </p:sp>
      <p:sp>
        <p:nvSpPr>
          <p:cNvPr id="234" name="Google Shape;234;p33"/>
          <p:cNvSpPr txBox="1"/>
          <p:nvPr>
            <p:ph idx="1" type="subTitle"/>
          </p:nvPr>
        </p:nvSpPr>
        <p:spPr>
          <a:xfrm>
            <a:off x="685800" y="3144850"/>
            <a:ext cx="2493600" cy="78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Cohort Teachers Get Their Toys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descr="Image result for lenovo l390 2 in 1" id="240" name="Google Shape;240;p34"/>
          <p:cNvPicPr preferRelativeResize="0"/>
          <p:nvPr/>
        </p:nvPicPr>
        <p:blipFill>
          <a:blip r:embed="rId3">
            <a:alphaModFix/>
          </a:blip>
          <a:stretch>
            <a:fillRect/>
          </a:stretch>
        </p:blipFill>
        <p:spPr>
          <a:xfrm>
            <a:off x="1085825" y="514350"/>
            <a:ext cx="2533650" cy="1800225"/>
          </a:xfrm>
          <a:prstGeom prst="rect">
            <a:avLst/>
          </a:prstGeom>
          <a:noFill/>
          <a:ln>
            <a:noFill/>
          </a:ln>
        </p:spPr>
      </p:pic>
      <p:sp>
        <p:nvSpPr>
          <p:cNvPr id="241" name="Google Shape;241;p34"/>
          <p:cNvSpPr txBox="1"/>
          <p:nvPr/>
        </p:nvSpPr>
        <p:spPr>
          <a:xfrm>
            <a:off x="989400" y="2421725"/>
            <a:ext cx="2786100" cy="7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Muli"/>
                <a:ea typeface="Muli"/>
                <a:cs typeface="Muli"/>
                <a:sym typeface="Muli"/>
              </a:rPr>
              <a:t>Lenovo L390 2 in 1</a:t>
            </a:r>
            <a:endParaRPr b="1" sz="1800">
              <a:latin typeface="Muli"/>
              <a:ea typeface="Muli"/>
              <a:cs typeface="Muli"/>
              <a:sym typeface="Muli"/>
            </a:endParaRPr>
          </a:p>
        </p:txBody>
      </p:sp>
      <p:pic>
        <p:nvPicPr>
          <p:cNvPr descr="Image result for airtame 2" id="242" name="Google Shape;242;p34"/>
          <p:cNvPicPr preferRelativeResize="0"/>
          <p:nvPr/>
        </p:nvPicPr>
        <p:blipFill>
          <a:blip r:embed="rId4">
            <a:alphaModFix/>
          </a:blip>
          <a:stretch>
            <a:fillRect/>
          </a:stretch>
        </p:blipFill>
        <p:spPr>
          <a:xfrm>
            <a:off x="934650" y="3168700"/>
            <a:ext cx="2895600" cy="1581150"/>
          </a:xfrm>
          <a:prstGeom prst="rect">
            <a:avLst/>
          </a:prstGeom>
          <a:noFill/>
          <a:ln>
            <a:noFill/>
          </a:ln>
        </p:spPr>
      </p:pic>
      <p:pic>
        <p:nvPicPr>
          <p:cNvPr descr="Image result for projector epson" id="243" name="Google Shape;243;p34"/>
          <p:cNvPicPr preferRelativeResize="0"/>
          <p:nvPr/>
        </p:nvPicPr>
        <p:blipFill>
          <a:blip r:embed="rId5">
            <a:alphaModFix/>
          </a:blip>
          <a:stretch>
            <a:fillRect/>
          </a:stretch>
        </p:blipFill>
        <p:spPr>
          <a:xfrm>
            <a:off x="5218525" y="877022"/>
            <a:ext cx="2282450" cy="1074900"/>
          </a:xfrm>
          <a:prstGeom prst="rect">
            <a:avLst/>
          </a:prstGeom>
          <a:noFill/>
          <a:ln>
            <a:noFill/>
          </a:ln>
        </p:spPr>
      </p:pic>
      <p:pic>
        <p:nvPicPr>
          <p:cNvPr descr="Image result for smart notebook" id="244" name="Google Shape;244;p34"/>
          <p:cNvPicPr preferRelativeResize="0"/>
          <p:nvPr/>
        </p:nvPicPr>
        <p:blipFill>
          <a:blip r:embed="rId6">
            <a:alphaModFix/>
          </a:blip>
          <a:stretch>
            <a:fillRect/>
          </a:stretch>
        </p:blipFill>
        <p:spPr>
          <a:xfrm>
            <a:off x="4189813" y="2636075"/>
            <a:ext cx="1905000" cy="1990725"/>
          </a:xfrm>
          <a:prstGeom prst="rect">
            <a:avLst/>
          </a:prstGeom>
          <a:noFill/>
          <a:ln>
            <a:noFill/>
          </a:ln>
        </p:spPr>
      </p:pic>
      <p:pic>
        <p:nvPicPr>
          <p:cNvPr descr="Image result for smart 6000" id="245" name="Google Shape;245;p34"/>
          <p:cNvPicPr preferRelativeResize="0"/>
          <p:nvPr/>
        </p:nvPicPr>
        <p:blipFill>
          <a:blip r:embed="rId7">
            <a:alphaModFix/>
          </a:blip>
          <a:stretch>
            <a:fillRect/>
          </a:stretch>
        </p:blipFill>
        <p:spPr>
          <a:xfrm>
            <a:off x="6509150" y="2881325"/>
            <a:ext cx="2333650" cy="15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6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5"/>
          <p:cNvSpPr txBox="1"/>
          <p:nvPr>
            <p:ph type="ctrTitle"/>
          </p:nvPr>
        </p:nvSpPr>
        <p:spPr>
          <a:xfrm>
            <a:off x="685800" y="1811950"/>
            <a:ext cx="4973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5</a:t>
            </a:r>
            <a:r>
              <a:rPr lang="en"/>
              <a:t>.</a:t>
            </a:r>
            <a:endParaRPr/>
          </a:p>
          <a:p>
            <a:pPr indent="0" lvl="0" marL="0" rtl="0" algn="l">
              <a:spcBef>
                <a:spcPts val="0"/>
              </a:spcBef>
              <a:spcAft>
                <a:spcPts val="0"/>
              </a:spcAft>
              <a:buNone/>
            </a:pPr>
            <a:r>
              <a:rPr lang="en"/>
              <a:t>Test</a:t>
            </a:r>
            <a:endParaRPr/>
          </a:p>
        </p:txBody>
      </p:sp>
      <p:sp>
        <p:nvSpPr>
          <p:cNvPr id="251" name="Google Shape;251;p35"/>
          <p:cNvSpPr txBox="1"/>
          <p:nvPr>
            <p:ph idx="1" type="subTitle"/>
          </p:nvPr>
        </p:nvSpPr>
        <p:spPr>
          <a:xfrm>
            <a:off x="685800" y="3144850"/>
            <a:ext cx="2493600" cy="78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Year Long Process of Learning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6"/>
          <p:cNvSpPr txBox="1"/>
          <p:nvPr>
            <p:ph type="title"/>
          </p:nvPr>
        </p:nvSpPr>
        <p:spPr>
          <a:xfrm>
            <a:off x="457200" y="1044175"/>
            <a:ext cx="6300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Repeat</a:t>
            </a:r>
            <a:endParaRPr/>
          </a:p>
        </p:txBody>
      </p:sp>
      <p:sp>
        <p:nvSpPr>
          <p:cNvPr id="257" name="Google Shape;257;p36"/>
          <p:cNvSpPr txBox="1"/>
          <p:nvPr>
            <p:ph idx="1" type="body"/>
          </p:nvPr>
        </p:nvSpPr>
        <p:spPr>
          <a:xfrm>
            <a:off x="457200" y="2038350"/>
            <a:ext cx="4929300" cy="1862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Steps 3-5 With as Many Feasible Ideations as Possible</a:t>
            </a:r>
            <a:endParaRPr/>
          </a:p>
        </p:txBody>
      </p:sp>
      <p:sp>
        <p:nvSpPr>
          <p:cNvPr id="258" name="Google Shape;258;p3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64" name="Google Shape;264;p37"/>
          <p:cNvSpPr txBox="1"/>
          <p:nvPr/>
        </p:nvSpPr>
        <p:spPr>
          <a:xfrm>
            <a:off x="4736875" y="3186350"/>
            <a:ext cx="3997800" cy="11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chemeClr val="hlink"/>
                </a:solidFill>
                <a:latin typeface="Muli Regular"/>
                <a:ea typeface="Muli Regular"/>
                <a:cs typeface="Muli Regular"/>
                <a:sym typeface="Muli Regular"/>
                <a:hlinkClick r:id="rId3"/>
              </a:rPr>
              <a:t>Watertown Mayer</a:t>
            </a:r>
            <a:endParaRPr sz="3000">
              <a:latin typeface="Muli Regular"/>
              <a:ea typeface="Muli Regular"/>
              <a:cs typeface="Muli Regular"/>
              <a:sym typeface="Muli Regular"/>
            </a:endParaRPr>
          </a:p>
        </p:txBody>
      </p:sp>
      <p:sp>
        <p:nvSpPr>
          <p:cNvPr id="265" name="Google Shape;265;p37"/>
          <p:cNvSpPr txBox="1"/>
          <p:nvPr/>
        </p:nvSpPr>
        <p:spPr>
          <a:xfrm>
            <a:off x="358075" y="3338750"/>
            <a:ext cx="3997800" cy="115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chemeClr val="hlink"/>
                </a:solidFill>
                <a:latin typeface="Muli Regular"/>
                <a:ea typeface="Muli Regular"/>
                <a:cs typeface="Muli Regular"/>
                <a:sym typeface="Muli Regular"/>
                <a:hlinkClick r:id="rId4"/>
              </a:rPr>
              <a:t>Richfield</a:t>
            </a:r>
            <a:endParaRPr sz="3000">
              <a:latin typeface="Muli Regular"/>
              <a:ea typeface="Muli Regular"/>
              <a:cs typeface="Muli Regular"/>
              <a:sym typeface="Muli Regular"/>
            </a:endParaRPr>
          </a:p>
        </p:txBody>
      </p:sp>
      <p:pic>
        <p:nvPicPr>
          <p:cNvPr descr="Richfield Public Schools logo" id="266" name="Google Shape;266;p37"/>
          <p:cNvPicPr preferRelativeResize="0"/>
          <p:nvPr/>
        </p:nvPicPr>
        <p:blipFill>
          <a:blip r:embed="rId5">
            <a:alphaModFix/>
          </a:blip>
          <a:stretch>
            <a:fillRect/>
          </a:stretch>
        </p:blipFill>
        <p:spPr>
          <a:xfrm>
            <a:off x="358075" y="1539475"/>
            <a:ext cx="3997800" cy="820444"/>
          </a:xfrm>
          <a:prstGeom prst="rect">
            <a:avLst/>
          </a:prstGeom>
          <a:noFill/>
          <a:ln>
            <a:noFill/>
          </a:ln>
        </p:spPr>
      </p:pic>
      <p:pic>
        <p:nvPicPr>
          <p:cNvPr descr="Image result for watertown mayer" id="267" name="Google Shape;267;p37"/>
          <p:cNvPicPr preferRelativeResize="0"/>
          <p:nvPr/>
        </p:nvPicPr>
        <p:blipFill>
          <a:blip r:embed="rId6">
            <a:alphaModFix/>
          </a:blip>
          <a:stretch>
            <a:fillRect/>
          </a:stretch>
        </p:blipFill>
        <p:spPr>
          <a:xfrm>
            <a:off x="5664213" y="823450"/>
            <a:ext cx="2143125" cy="2143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8"/>
          <p:cNvSpPr txBox="1"/>
          <p:nvPr>
            <p:ph type="ctrTitle"/>
          </p:nvPr>
        </p:nvSpPr>
        <p:spPr>
          <a:xfrm>
            <a:off x="685800" y="973750"/>
            <a:ext cx="4973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Tolerances</a:t>
            </a:r>
            <a:endParaRPr/>
          </a:p>
        </p:txBody>
      </p:sp>
      <p:sp>
        <p:nvSpPr>
          <p:cNvPr id="273" name="Google Shape;273;p38"/>
          <p:cNvSpPr txBox="1"/>
          <p:nvPr>
            <p:ph idx="1" type="subTitle"/>
          </p:nvPr>
        </p:nvSpPr>
        <p:spPr>
          <a:xfrm>
            <a:off x="685800" y="2306650"/>
            <a:ext cx="4124700" cy="7848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en">
                <a:solidFill>
                  <a:schemeClr val="accent6"/>
                </a:solidFill>
              </a:rPr>
              <a:t>Random hardware leftovers. So what?</a:t>
            </a:r>
            <a:endParaRPr>
              <a:solidFill>
                <a:schemeClr val="accent6"/>
              </a:solidFill>
            </a:endParaRPr>
          </a:p>
          <a:p>
            <a:pPr indent="-342900" lvl="0" marL="457200" rtl="0" algn="l">
              <a:spcBef>
                <a:spcPts val="0"/>
              </a:spcBef>
              <a:spcAft>
                <a:spcPts val="0"/>
              </a:spcAft>
              <a:buClr>
                <a:schemeClr val="accent6"/>
              </a:buClr>
              <a:buSzPts val="1800"/>
              <a:buChar char="●"/>
            </a:pPr>
            <a:r>
              <a:rPr lang="en">
                <a:solidFill>
                  <a:schemeClr val="accent6"/>
                </a:solidFill>
              </a:rPr>
              <a:t>Rogue and Shadow IT. How much can you handle? </a:t>
            </a:r>
            <a:endParaRPr>
              <a:solidFill>
                <a:schemeClr val="accent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9"/>
          <p:cNvSpPr txBox="1"/>
          <p:nvPr>
            <p:ph type="ctrTitle"/>
          </p:nvPr>
        </p:nvSpPr>
        <p:spPr>
          <a:xfrm>
            <a:off x="685800" y="973750"/>
            <a:ext cx="4973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Considerations</a:t>
            </a:r>
            <a:endParaRPr/>
          </a:p>
        </p:txBody>
      </p:sp>
      <p:sp>
        <p:nvSpPr>
          <p:cNvPr id="279" name="Google Shape;279;p39"/>
          <p:cNvSpPr txBox="1"/>
          <p:nvPr>
            <p:ph idx="1" type="subTitle"/>
          </p:nvPr>
        </p:nvSpPr>
        <p:spPr>
          <a:xfrm>
            <a:off x="685800" y="2306650"/>
            <a:ext cx="4124700" cy="784800"/>
          </a:xfrm>
          <a:prstGeom prst="rect">
            <a:avLst/>
          </a:prstGeom>
        </p:spPr>
        <p:txBody>
          <a:bodyPr anchorCtr="0" anchor="t" bIns="0" lIns="0" spcFirstLastPara="1" rIns="0" wrap="square" tIns="0">
            <a:noAutofit/>
          </a:bodyPr>
          <a:lstStyle/>
          <a:p>
            <a:pPr indent="-342900" lvl="0" marL="457200" rtl="0" algn="l">
              <a:spcBef>
                <a:spcPts val="0"/>
              </a:spcBef>
              <a:spcAft>
                <a:spcPts val="0"/>
              </a:spcAft>
              <a:buClr>
                <a:schemeClr val="accent6"/>
              </a:buClr>
              <a:buSzPts val="1800"/>
              <a:buChar char="●"/>
            </a:pPr>
            <a:r>
              <a:rPr lang="en">
                <a:solidFill>
                  <a:schemeClr val="accent6"/>
                </a:solidFill>
              </a:rPr>
              <a:t>What’s your budget?</a:t>
            </a:r>
            <a:endParaRPr>
              <a:solidFill>
                <a:schemeClr val="accent6"/>
              </a:solidFill>
            </a:endParaRPr>
          </a:p>
          <a:p>
            <a:pPr indent="-342900" lvl="0" marL="457200" rtl="0" algn="l">
              <a:spcBef>
                <a:spcPts val="0"/>
              </a:spcBef>
              <a:spcAft>
                <a:spcPts val="0"/>
              </a:spcAft>
              <a:buClr>
                <a:schemeClr val="accent6"/>
              </a:buClr>
              <a:buSzPts val="1800"/>
              <a:buChar char="●"/>
            </a:pPr>
            <a:r>
              <a:rPr lang="en">
                <a:solidFill>
                  <a:schemeClr val="accent6"/>
                </a:solidFill>
              </a:rPr>
              <a:t>What are your T &amp; L department priorities?</a:t>
            </a:r>
            <a:endParaRPr>
              <a:solidFill>
                <a:schemeClr val="accent6"/>
              </a:solidFill>
            </a:endParaRPr>
          </a:p>
          <a:p>
            <a:pPr indent="-342900" lvl="0" marL="457200" rtl="0" algn="l">
              <a:spcBef>
                <a:spcPts val="0"/>
              </a:spcBef>
              <a:spcAft>
                <a:spcPts val="0"/>
              </a:spcAft>
              <a:buClr>
                <a:schemeClr val="accent6"/>
              </a:buClr>
              <a:buSzPts val="1800"/>
              <a:buChar char="●"/>
            </a:pPr>
            <a:r>
              <a:rPr lang="en">
                <a:solidFill>
                  <a:schemeClr val="accent6"/>
                </a:solidFill>
              </a:rPr>
              <a:t>What is the 5-10 year plan for physical classroom spaces. Don’t do this work in isolation. </a:t>
            </a:r>
            <a:endParaRPr>
              <a:solidFill>
                <a:schemeClr val="accent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0"/>
          <p:cNvSpPr txBox="1"/>
          <p:nvPr>
            <p:ph type="ctrTitle"/>
          </p:nvPr>
        </p:nvSpPr>
        <p:spPr>
          <a:xfrm>
            <a:off x="685800" y="696425"/>
            <a:ext cx="5391000" cy="293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PD and Support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1"/>
          <p:cNvSpPr txBox="1"/>
          <p:nvPr>
            <p:ph type="title"/>
          </p:nvPr>
        </p:nvSpPr>
        <p:spPr>
          <a:xfrm>
            <a:off x="457200" y="205975"/>
            <a:ext cx="7405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Repeated Processes</a:t>
            </a:r>
            <a:endParaRPr/>
          </a:p>
        </p:txBody>
      </p:sp>
      <p:sp>
        <p:nvSpPr>
          <p:cNvPr id="290" name="Google Shape;290;p41"/>
          <p:cNvSpPr txBox="1"/>
          <p:nvPr>
            <p:ph idx="1" type="body"/>
          </p:nvPr>
        </p:nvSpPr>
        <p:spPr>
          <a:xfrm>
            <a:off x="457200" y="1244125"/>
            <a:ext cx="2392500" cy="2767200"/>
          </a:xfrm>
          <a:prstGeom prst="rect">
            <a:avLst/>
          </a:prstGeom>
        </p:spPr>
        <p:txBody>
          <a:bodyPr anchorCtr="0" anchor="t" bIns="0" lIns="0" spcFirstLastPara="1" rIns="0" wrap="square" tIns="0">
            <a:noAutofit/>
          </a:bodyPr>
          <a:lstStyle/>
          <a:p>
            <a:pPr indent="-330200" lvl="0" marL="457200" rtl="0" algn="l">
              <a:spcBef>
                <a:spcPts val="600"/>
              </a:spcBef>
              <a:spcAft>
                <a:spcPts val="0"/>
              </a:spcAft>
              <a:buSzPts val="1600"/>
              <a:buAutoNum type="arabicPeriod"/>
            </a:pPr>
            <a:r>
              <a:rPr lang="en"/>
              <a:t>Adoption Rubrics	</a:t>
            </a:r>
            <a:endParaRPr/>
          </a:p>
        </p:txBody>
      </p:sp>
      <p:sp>
        <p:nvSpPr>
          <p:cNvPr id="291" name="Google Shape;291;p41"/>
          <p:cNvSpPr txBox="1"/>
          <p:nvPr>
            <p:ph idx="2" type="body"/>
          </p:nvPr>
        </p:nvSpPr>
        <p:spPr>
          <a:xfrm>
            <a:off x="2993928" y="1244125"/>
            <a:ext cx="2392500" cy="2767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2. Checklists</a:t>
            </a:r>
            <a:endParaRPr/>
          </a:p>
        </p:txBody>
      </p:sp>
      <p:sp>
        <p:nvSpPr>
          <p:cNvPr id="292" name="Google Shape;292;p4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293" name="Google Shape;293;p41"/>
          <p:cNvPicPr preferRelativeResize="0"/>
          <p:nvPr/>
        </p:nvPicPr>
        <p:blipFill>
          <a:blip r:embed="rId3">
            <a:alphaModFix/>
          </a:blip>
          <a:stretch>
            <a:fillRect/>
          </a:stretch>
        </p:blipFill>
        <p:spPr>
          <a:xfrm>
            <a:off x="532399" y="1784755"/>
            <a:ext cx="4733751" cy="2532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2"/>
          <p:cNvSpPr txBox="1"/>
          <p:nvPr>
            <p:ph type="title"/>
          </p:nvPr>
        </p:nvSpPr>
        <p:spPr>
          <a:xfrm>
            <a:off x="457200" y="243425"/>
            <a:ext cx="6300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Multiple Modalities</a:t>
            </a:r>
            <a:endParaRPr/>
          </a:p>
        </p:txBody>
      </p:sp>
      <p:sp>
        <p:nvSpPr>
          <p:cNvPr id="299" name="Google Shape;299;p42"/>
          <p:cNvSpPr txBox="1"/>
          <p:nvPr>
            <p:ph idx="1" type="body"/>
          </p:nvPr>
        </p:nvSpPr>
        <p:spPr>
          <a:xfrm>
            <a:off x="457200" y="1245525"/>
            <a:ext cx="2359800" cy="2843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In Person</a:t>
            </a:r>
            <a:endParaRPr/>
          </a:p>
          <a:p>
            <a:pPr indent="-330200" lvl="0" marL="457200" rtl="0" algn="l">
              <a:spcBef>
                <a:spcPts val="600"/>
              </a:spcBef>
              <a:spcAft>
                <a:spcPts val="0"/>
              </a:spcAft>
              <a:buSzPts val="1600"/>
              <a:buChar char="●"/>
            </a:pPr>
            <a:r>
              <a:rPr lang="en"/>
              <a:t>Back to School</a:t>
            </a:r>
            <a:endParaRPr/>
          </a:p>
          <a:p>
            <a:pPr indent="-330200" lvl="0" marL="457200" rtl="0" algn="l">
              <a:spcBef>
                <a:spcPts val="0"/>
              </a:spcBef>
              <a:spcAft>
                <a:spcPts val="0"/>
              </a:spcAft>
              <a:buSzPts val="1600"/>
              <a:buChar char="●"/>
            </a:pPr>
            <a:r>
              <a:rPr lang="en"/>
              <a:t>Modeling </a:t>
            </a:r>
            <a:endParaRPr/>
          </a:p>
          <a:p>
            <a:pPr indent="-330200" lvl="0" marL="457200" rtl="0" algn="l">
              <a:spcBef>
                <a:spcPts val="0"/>
              </a:spcBef>
              <a:spcAft>
                <a:spcPts val="0"/>
              </a:spcAft>
              <a:buSzPts val="1600"/>
              <a:buChar char="●"/>
            </a:pPr>
            <a:r>
              <a:rPr lang="en"/>
              <a:t>Learning Academies</a:t>
            </a:r>
            <a:endParaRPr/>
          </a:p>
          <a:p>
            <a:pPr indent="-330200" lvl="0" marL="457200" rtl="0" algn="l">
              <a:spcBef>
                <a:spcPts val="0"/>
              </a:spcBef>
              <a:spcAft>
                <a:spcPts val="0"/>
              </a:spcAft>
              <a:buSzPts val="1600"/>
              <a:buChar char="●"/>
            </a:pPr>
            <a:r>
              <a:rPr lang="en"/>
              <a:t>PD Days</a:t>
            </a:r>
            <a:endParaRPr/>
          </a:p>
        </p:txBody>
      </p:sp>
      <p:sp>
        <p:nvSpPr>
          <p:cNvPr id="300" name="Google Shape;300;p42"/>
          <p:cNvSpPr txBox="1"/>
          <p:nvPr>
            <p:ph idx="2" type="body"/>
          </p:nvPr>
        </p:nvSpPr>
        <p:spPr>
          <a:xfrm>
            <a:off x="3073775" y="1245525"/>
            <a:ext cx="2359800" cy="2843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Blended	</a:t>
            </a:r>
            <a:endParaRPr/>
          </a:p>
          <a:p>
            <a:pPr indent="-330200" lvl="0" marL="457200" rtl="0" algn="l">
              <a:spcBef>
                <a:spcPts val="600"/>
              </a:spcBef>
              <a:spcAft>
                <a:spcPts val="0"/>
              </a:spcAft>
              <a:buSzPts val="1600"/>
              <a:buChar char="●"/>
            </a:pPr>
            <a:r>
              <a:rPr lang="en"/>
              <a:t>Learning Academies</a:t>
            </a:r>
            <a:endParaRPr/>
          </a:p>
          <a:p>
            <a:pPr indent="-330200" lvl="0" marL="457200" rtl="0" algn="l">
              <a:spcBef>
                <a:spcPts val="0"/>
              </a:spcBef>
              <a:spcAft>
                <a:spcPts val="0"/>
              </a:spcAft>
              <a:buSzPts val="1600"/>
              <a:buChar char="●"/>
            </a:pPr>
            <a:r>
              <a:rPr lang="en"/>
              <a:t>Voluntary Cohorts</a:t>
            </a:r>
            <a:endParaRPr/>
          </a:p>
        </p:txBody>
      </p:sp>
      <p:sp>
        <p:nvSpPr>
          <p:cNvPr id="301" name="Google Shape;301;p42"/>
          <p:cNvSpPr txBox="1"/>
          <p:nvPr>
            <p:ph idx="3" type="body"/>
          </p:nvPr>
        </p:nvSpPr>
        <p:spPr>
          <a:xfrm>
            <a:off x="5995147" y="1245525"/>
            <a:ext cx="2359800" cy="2843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Online</a:t>
            </a:r>
            <a:endParaRPr/>
          </a:p>
          <a:p>
            <a:pPr indent="-330200" lvl="0" marL="457200" rtl="0" algn="l">
              <a:spcBef>
                <a:spcPts val="600"/>
              </a:spcBef>
              <a:spcAft>
                <a:spcPts val="0"/>
              </a:spcAft>
              <a:buSzPts val="1600"/>
              <a:buChar char="●"/>
            </a:pPr>
            <a:r>
              <a:rPr lang="en"/>
              <a:t>Learning Academies</a:t>
            </a:r>
            <a:endParaRPr/>
          </a:p>
          <a:p>
            <a:pPr indent="-330200" lvl="0" marL="457200" rtl="0" algn="l">
              <a:spcBef>
                <a:spcPts val="0"/>
              </a:spcBef>
              <a:spcAft>
                <a:spcPts val="0"/>
              </a:spcAft>
              <a:buSzPts val="1600"/>
              <a:buChar char="●"/>
            </a:pPr>
            <a:r>
              <a:rPr lang="en"/>
              <a:t>Self Paced Courses</a:t>
            </a:r>
            <a:endParaRPr/>
          </a:p>
          <a:p>
            <a:pPr indent="-330200" lvl="0" marL="457200" rtl="0" algn="l">
              <a:spcBef>
                <a:spcPts val="0"/>
              </a:spcBef>
              <a:spcAft>
                <a:spcPts val="0"/>
              </a:spcAft>
              <a:buSzPts val="1600"/>
              <a:buChar char="●"/>
            </a:pPr>
            <a:r>
              <a:rPr lang="en"/>
              <a:t>Tech Cafes via Hangouts</a:t>
            </a:r>
            <a:endParaRPr/>
          </a:p>
        </p:txBody>
      </p:sp>
      <p:sp>
        <p:nvSpPr>
          <p:cNvPr id="302" name="Google Shape;302;p4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03" name="Google Shape;303;p42"/>
          <p:cNvPicPr preferRelativeResize="0"/>
          <p:nvPr/>
        </p:nvPicPr>
        <p:blipFill>
          <a:blip r:embed="rId3">
            <a:alphaModFix/>
          </a:blip>
          <a:stretch>
            <a:fillRect/>
          </a:stretch>
        </p:blipFill>
        <p:spPr>
          <a:xfrm>
            <a:off x="3451925" y="2620175"/>
            <a:ext cx="2240150" cy="2240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idx="4294967295" type="ctrTitle"/>
          </p:nvPr>
        </p:nvSpPr>
        <p:spPr>
          <a:xfrm>
            <a:off x="685800" y="440350"/>
            <a:ext cx="47913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t>Hello!</a:t>
            </a:r>
            <a:endParaRPr sz="6000"/>
          </a:p>
        </p:txBody>
      </p:sp>
      <p:sp>
        <p:nvSpPr>
          <p:cNvPr id="76" name="Google Shape;76;p16"/>
          <p:cNvSpPr txBox="1"/>
          <p:nvPr>
            <p:ph idx="4294967295" type="subTitle"/>
          </p:nvPr>
        </p:nvSpPr>
        <p:spPr>
          <a:xfrm>
            <a:off x="685800" y="1639966"/>
            <a:ext cx="4791300" cy="3150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3600"/>
              <a:t>I am Cory Klinge</a:t>
            </a:r>
            <a:endParaRPr b="1" sz="3600"/>
          </a:p>
          <a:p>
            <a:pPr indent="0" lvl="0" marL="0" rtl="0" algn="l">
              <a:spcBef>
                <a:spcPts val="600"/>
              </a:spcBef>
              <a:spcAft>
                <a:spcPts val="0"/>
              </a:spcAft>
              <a:buClr>
                <a:schemeClr val="dk1"/>
              </a:buClr>
              <a:buSzPts val="1100"/>
              <a:buFont typeface="Arial"/>
              <a:buNone/>
            </a:pPr>
            <a:r>
              <a:rPr lang="en"/>
              <a:t>Director of Technology</a:t>
            </a:r>
            <a:endParaRPr/>
          </a:p>
          <a:p>
            <a:pPr indent="0" lvl="0" marL="0" rtl="0" algn="l">
              <a:spcBef>
                <a:spcPts val="600"/>
              </a:spcBef>
              <a:spcAft>
                <a:spcPts val="0"/>
              </a:spcAft>
              <a:buClr>
                <a:schemeClr val="dk1"/>
              </a:buClr>
              <a:buSzPts val="1100"/>
              <a:buFont typeface="Arial"/>
              <a:buNone/>
            </a:pPr>
            <a:r>
              <a:rPr lang="en"/>
              <a:t>Richfield Public Schools</a:t>
            </a:r>
            <a:endParaRPr/>
          </a:p>
          <a:p>
            <a:pPr indent="0" lvl="0" marL="0" rtl="0" algn="l">
              <a:spcBef>
                <a:spcPts val="600"/>
              </a:spcBef>
              <a:spcAft>
                <a:spcPts val="0"/>
              </a:spcAft>
              <a:buClr>
                <a:schemeClr val="dk1"/>
              </a:buClr>
              <a:buSzPts val="1100"/>
              <a:buFont typeface="Arial"/>
              <a:buNone/>
            </a:pPr>
            <a:r>
              <a:rPr lang="en"/>
              <a:t>On Twitter </a:t>
            </a:r>
            <a:r>
              <a:rPr lang="en" u="sng">
                <a:solidFill>
                  <a:schemeClr val="hlink"/>
                </a:solidFill>
                <a:hlinkClick r:id="rId3"/>
              </a:rPr>
              <a:t>@MrKlinge</a:t>
            </a:r>
            <a:endParaRPr b="1" sz="3600"/>
          </a:p>
        </p:txBody>
      </p:sp>
      <p:sp>
        <p:nvSpPr>
          <p:cNvPr id="77" name="Google Shape;77;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8" name="Google Shape;78;p16"/>
          <p:cNvPicPr preferRelativeResize="0"/>
          <p:nvPr/>
        </p:nvPicPr>
        <p:blipFill>
          <a:blip r:embed="rId4">
            <a:alphaModFix/>
          </a:blip>
          <a:stretch>
            <a:fillRect/>
          </a:stretch>
        </p:blipFill>
        <p:spPr>
          <a:xfrm>
            <a:off x="4868700" y="1028425"/>
            <a:ext cx="4202250" cy="4202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3"/>
          <p:cNvSpPr txBox="1"/>
          <p:nvPr>
            <p:ph type="title"/>
          </p:nvPr>
        </p:nvSpPr>
        <p:spPr>
          <a:xfrm>
            <a:off x="457200" y="891775"/>
            <a:ext cx="82146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chemeClr val="accent6"/>
                </a:solidFill>
              </a:rPr>
              <a:t>Richfield</a:t>
            </a:r>
            <a:endParaRPr>
              <a:solidFill>
                <a:schemeClr val="accent6"/>
              </a:solidFill>
            </a:endParaRPr>
          </a:p>
          <a:p>
            <a:pPr indent="0" lvl="0" marL="0" rtl="0" algn="l">
              <a:spcBef>
                <a:spcPts val="0"/>
              </a:spcBef>
              <a:spcAft>
                <a:spcPts val="0"/>
              </a:spcAft>
              <a:buNone/>
            </a:pPr>
            <a:r>
              <a:rPr lang="en"/>
              <a:t>Top PD &amp; Support Tips</a:t>
            </a:r>
            <a:endParaRPr/>
          </a:p>
        </p:txBody>
      </p:sp>
      <p:sp>
        <p:nvSpPr>
          <p:cNvPr id="309" name="Google Shape;309;p43"/>
          <p:cNvSpPr txBox="1"/>
          <p:nvPr>
            <p:ph idx="1" type="body"/>
          </p:nvPr>
        </p:nvSpPr>
        <p:spPr>
          <a:xfrm>
            <a:off x="457200" y="1962150"/>
            <a:ext cx="4695600" cy="1862700"/>
          </a:xfrm>
          <a:prstGeom prst="rect">
            <a:avLst/>
          </a:prstGeom>
        </p:spPr>
        <p:txBody>
          <a:bodyPr anchorCtr="0" anchor="t" bIns="0" lIns="0" spcFirstLastPara="1" rIns="0" wrap="square" tIns="0">
            <a:noAutofit/>
          </a:bodyPr>
          <a:lstStyle/>
          <a:p>
            <a:pPr indent="-368300" lvl="0" marL="457200" rtl="0" algn="l">
              <a:spcBef>
                <a:spcPts val="600"/>
              </a:spcBef>
              <a:spcAft>
                <a:spcPts val="0"/>
              </a:spcAft>
              <a:buSzPts val="2200"/>
              <a:buChar char="●"/>
            </a:pPr>
            <a:r>
              <a:rPr lang="en"/>
              <a:t>Mindset About Training = Importance of Training</a:t>
            </a:r>
            <a:endParaRPr/>
          </a:p>
          <a:p>
            <a:pPr indent="-368300" lvl="0" marL="457200" rtl="0" algn="l">
              <a:spcBef>
                <a:spcPts val="0"/>
              </a:spcBef>
              <a:spcAft>
                <a:spcPts val="0"/>
              </a:spcAft>
              <a:buSzPts val="2200"/>
              <a:buChar char="●"/>
            </a:pPr>
            <a:r>
              <a:rPr lang="en"/>
              <a:t>Provide Multiple Modalities</a:t>
            </a:r>
            <a:endParaRPr/>
          </a:p>
          <a:p>
            <a:pPr indent="-368300" lvl="0" marL="457200" rtl="0" algn="l">
              <a:spcBef>
                <a:spcPts val="0"/>
              </a:spcBef>
              <a:spcAft>
                <a:spcPts val="0"/>
              </a:spcAft>
              <a:buSzPts val="2200"/>
              <a:buChar char="●"/>
            </a:pPr>
            <a:r>
              <a:rPr lang="en"/>
              <a:t>Modeling/</a:t>
            </a:r>
            <a:r>
              <a:rPr lang="en"/>
              <a:t>Pineapple</a:t>
            </a:r>
            <a:r>
              <a:rPr lang="en"/>
              <a:t> Charts more effective </a:t>
            </a:r>
            <a:r>
              <a:rPr lang="en"/>
              <a:t>than</a:t>
            </a:r>
            <a:r>
              <a:rPr lang="en"/>
              <a:t> sit and get!</a:t>
            </a:r>
            <a:endParaRPr/>
          </a:p>
          <a:p>
            <a:pPr indent="-368300" lvl="0" marL="457200" rtl="0" algn="l">
              <a:spcBef>
                <a:spcPts val="0"/>
              </a:spcBef>
              <a:spcAft>
                <a:spcPts val="0"/>
              </a:spcAft>
              <a:buSzPts val="2200"/>
              <a:buChar char="●"/>
            </a:pPr>
            <a:r>
              <a:rPr lang="en"/>
              <a:t>Standardize creatively. Is there room for choice?</a:t>
            </a:r>
            <a:endParaRPr/>
          </a:p>
          <a:p>
            <a:pPr indent="0" lvl="0" marL="0" rtl="0" algn="l">
              <a:spcBef>
                <a:spcPts val="600"/>
              </a:spcBef>
              <a:spcAft>
                <a:spcPts val="0"/>
              </a:spcAft>
              <a:buNone/>
            </a:pPr>
            <a:r>
              <a:t/>
            </a:r>
            <a:endParaRPr/>
          </a:p>
        </p:txBody>
      </p:sp>
      <p:sp>
        <p:nvSpPr>
          <p:cNvPr id="310" name="Google Shape;310;p4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4"/>
          <p:cNvSpPr txBox="1"/>
          <p:nvPr>
            <p:ph idx="4294967295" type="ctrTitle"/>
          </p:nvPr>
        </p:nvSpPr>
        <p:spPr>
          <a:xfrm>
            <a:off x="685800" y="440350"/>
            <a:ext cx="48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t>Thanks!</a:t>
            </a:r>
            <a:endParaRPr sz="6000"/>
          </a:p>
        </p:txBody>
      </p:sp>
      <p:sp>
        <p:nvSpPr>
          <p:cNvPr id="316" name="Google Shape;316;p44"/>
          <p:cNvSpPr txBox="1"/>
          <p:nvPr>
            <p:ph idx="4294967295" type="subTitle"/>
          </p:nvPr>
        </p:nvSpPr>
        <p:spPr>
          <a:xfrm>
            <a:off x="685800" y="1639925"/>
            <a:ext cx="4863900" cy="784800"/>
          </a:xfrm>
          <a:prstGeom prst="rect">
            <a:avLst/>
          </a:prstGeom>
        </p:spPr>
        <p:txBody>
          <a:bodyPr anchorCtr="0" anchor="t" bIns="0" lIns="0" spcFirstLastPara="1" rIns="0" wrap="square" tIns="0">
            <a:noAutofit/>
          </a:bodyPr>
          <a:lstStyle/>
          <a:p>
            <a:pPr indent="0" lvl="0" marL="0" rtl="0" algn="l">
              <a:spcBef>
                <a:spcPts val="600"/>
              </a:spcBef>
              <a:spcAft>
                <a:spcPts val="0"/>
              </a:spcAft>
              <a:buClr>
                <a:schemeClr val="dk1"/>
              </a:buClr>
              <a:buSzPts val="1100"/>
              <a:buFont typeface="Arial"/>
              <a:buNone/>
            </a:pPr>
            <a:r>
              <a:rPr b="1" lang="en" sz="3600"/>
              <a:t>Any questions?</a:t>
            </a:r>
            <a:endParaRPr b="1" sz="3600"/>
          </a:p>
          <a:p>
            <a:pPr indent="0" lvl="0" marL="0" rtl="0" algn="l">
              <a:spcBef>
                <a:spcPts val="600"/>
              </a:spcBef>
              <a:spcAft>
                <a:spcPts val="0"/>
              </a:spcAft>
              <a:buClr>
                <a:schemeClr val="dk1"/>
              </a:buClr>
              <a:buSzPts val="1100"/>
              <a:buFont typeface="Arial"/>
              <a:buNone/>
            </a:pPr>
            <a:r>
              <a:t/>
            </a:r>
            <a:endParaRPr b="1" sz="3600"/>
          </a:p>
        </p:txBody>
      </p:sp>
      <p:sp>
        <p:nvSpPr>
          <p:cNvPr id="317" name="Google Shape;317;p4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4" name="Google Shape;84;p17"/>
          <p:cNvPicPr preferRelativeResize="0"/>
          <p:nvPr/>
        </p:nvPicPr>
        <p:blipFill>
          <a:blip r:embed="rId3">
            <a:alphaModFix/>
          </a:blip>
          <a:stretch>
            <a:fillRect/>
          </a:stretch>
        </p:blipFill>
        <p:spPr>
          <a:xfrm>
            <a:off x="739400" y="395175"/>
            <a:ext cx="7828252" cy="44033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idx="1" type="body"/>
          </p:nvPr>
        </p:nvSpPr>
        <p:spPr>
          <a:xfrm>
            <a:off x="457200" y="1625125"/>
            <a:ext cx="2359800" cy="2843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Muli"/>
                <a:ea typeface="Muli"/>
                <a:cs typeface="Muli"/>
                <a:sym typeface="Muli"/>
              </a:rPr>
              <a:t>Power and Data</a:t>
            </a:r>
            <a:endParaRPr b="1">
              <a:latin typeface="Muli"/>
              <a:ea typeface="Muli"/>
              <a:cs typeface="Muli"/>
              <a:sym typeface="Muli"/>
            </a:endParaRPr>
          </a:p>
          <a:p>
            <a:pPr indent="0" lvl="0" marL="0" rtl="0" algn="l">
              <a:spcBef>
                <a:spcPts val="600"/>
              </a:spcBef>
              <a:spcAft>
                <a:spcPts val="0"/>
              </a:spcAft>
              <a:buNone/>
            </a:pPr>
            <a:r>
              <a:rPr lang="en"/>
              <a:t>Antiquated low voltage outlet numbers.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5 data drops (3 wall, 2 ceiling)</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At Least 1 Extreme Wireless AP</a:t>
            </a:r>
            <a:endParaRPr/>
          </a:p>
        </p:txBody>
      </p:sp>
      <p:sp>
        <p:nvSpPr>
          <p:cNvPr id="90" name="Google Shape;90;p18"/>
          <p:cNvSpPr txBox="1"/>
          <p:nvPr>
            <p:ph type="title"/>
          </p:nvPr>
        </p:nvSpPr>
        <p:spPr>
          <a:xfrm>
            <a:off x="457200" y="586975"/>
            <a:ext cx="8023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t>Current Reality  (Transitioning)</a:t>
            </a:r>
            <a:endParaRPr sz="3600"/>
          </a:p>
        </p:txBody>
      </p:sp>
      <p:sp>
        <p:nvSpPr>
          <p:cNvPr id="91" name="Google Shape;91;p18"/>
          <p:cNvSpPr txBox="1"/>
          <p:nvPr>
            <p:ph idx="2" type="body"/>
          </p:nvPr>
        </p:nvSpPr>
        <p:spPr>
          <a:xfrm>
            <a:off x="3392100" y="1625125"/>
            <a:ext cx="2359800" cy="2843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Muli"/>
                <a:ea typeface="Muli"/>
                <a:cs typeface="Muli"/>
                <a:sym typeface="Muli"/>
              </a:rPr>
              <a:t>Display</a:t>
            </a:r>
            <a:endParaRPr b="1">
              <a:latin typeface="Muli"/>
              <a:ea typeface="Muli"/>
              <a:cs typeface="Muli"/>
              <a:sym typeface="Muli"/>
            </a:endParaRPr>
          </a:p>
          <a:p>
            <a:pPr indent="0" lvl="0" marL="0" rtl="0" algn="l">
              <a:spcBef>
                <a:spcPts val="600"/>
              </a:spcBef>
              <a:spcAft>
                <a:spcPts val="0"/>
              </a:spcAft>
              <a:buNone/>
            </a:pPr>
            <a:r>
              <a:rPr lang="en"/>
              <a:t>K-8 </a:t>
            </a:r>
            <a:endParaRPr/>
          </a:p>
          <a:p>
            <a:pPr indent="-330200" lvl="0" marL="457200" rtl="0" algn="l">
              <a:spcBef>
                <a:spcPts val="600"/>
              </a:spcBef>
              <a:spcAft>
                <a:spcPts val="0"/>
              </a:spcAft>
              <a:buSzPts val="1600"/>
              <a:buChar char="●"/>
            </a:pPr>
            <a:r>
              <a:rPr lang="en"/>
              <a:t>Projector</a:t>
            </a:r>
            <a:endParaRPr/>
          </a:p>
          <a:p>
            <a:pPr indent="-330200" lvl="0" marL="457200" rtl="0" algn="l">
              <a:spcBef>
                <a:spcPts val="0"/>
              </a:spcBef>
              <a:spcAft>
                <a:spcPts val="0"/>
              </a:spcAft>
              <a:buSzPts val="1600"/>
              <a:buChar char="●"/>
            </a:pPr>
            <a:r>
              <a:rPr lang="en"/>
              <a:t>6000 SMART board</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9-12</a:t>
            </a:r>
            <a:endParaRPr/>
          </a:p>
          <a:p>
            <a:pPr indent="-330200" lvl="0" marL="457200" rtl="0" algn="l">
              <a:spcBef>
                <a:spcPts val="600"/>
              </a:spcBef>
              <a:spcAft>
                <a:spcPts val="0"/>
              </a:spcAft>
              <a:buSzPts val="1600"/>
              <a:buChar char="●"/>
            </a:pPr>
            <a:r>
              <a:rPr lang="en"/>
              <a:t>Projector</a:t>
            </a:r>
            <a:endParaRPr/>
          </a:p>
          <a:p>
            <a:pPr indent="-330200" lvl="0" marL="457200" rtl="0" algn="l">
              <a:spcBef>
                <a:spcPts val="0"/>
              </a:spcBef>
              <a:spcAft>
                <a:spcPts val="0"/>
              </a:spcAft>
              <a:buSzPts val="1600"/>
              <a:buChar char="●"/>
            </a:pPr>
            <a:r>
              <a:rPr lang="en"/>
              <a:t>Screen</a:t>
            </a:r>
            <a:endParaRPr/>
          </a:p>
        </p:txBody>
      </p:sp>
      <p:sp>
        <p:nvSpPr>
          <p:cNvPr id="92" name="Google Shape;92;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93" name="Google Shape;93;p18"/>
          <p:cNvSpPr txBox="1"/>
          <p:nvPr>
            <p:ph idx="3" type="body"/>
          </p:nvPr>
        </p:nvSpPr>
        <p:spPr>
          <a:xfrm>
            <a:off x="6326997" y="1625125"/>
            <a:ext cx="2359800" cy="2843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Muli"/>
                <a:ea typeface="Muli"/>
                <a:cs typeface="Muli"/>
                <a:sym typeface="Muli"/>
              </a:rPr>
              <a:t>Audio &amp; Intercom</a:t>
            </a:r>
            <a:endParaRPr/>
          </a:p>
          <a:p>
            <a:pPr indent="0" lvl="0" marL="0" rtl="0" algn="l">
              <a:spcBef>
                <a:spcPts val="600"/>
              </a:spcBef>
              <a:spcAft>
                <a:spcPts val="0"/>
              </a:spcAft>
              <a:buNone/>
            </a:pPr>
            <a:r>
              <a:rPr lang="en"/>
              <a:t>Califone</a:t>
            </a:r>
            <a:r>
              <a:rPr lang="en"/>
              <a:t> portable speakers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Analog Intercom system</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457200" y="739375"/>
            <a:ext cx="7881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Impetus For Change</a:t>
            </a:r>
            <a:endParaRPr/>
          </a:p>
        </p:txBody>
      </p:sp>
      <p:sp>
        <p:nvSpPr>
          <p:cNvPr id="99" name="Google Shape;99;p19"/>
          <p:cNvSpPr txBox="1"/>
          <p:nvPr>
            <p:ph idx="1" type="body"/>
          </p:nvPr>
        </p:nvSpPr>
        <p:spPr>
          <a:xfrm>
            <a:off x="457200" y="1733550"/>
            <a:ext cx="4679100" cy="1862700"/>
          </a:xfrm>
          <a:prstGeom prst="rect">
            <a:avLst/>
          </a:prstGeom>
        </p:spPr>
        <p:txBody>
          <a:bodyPr anchorCtr="0" anchor="t" bIns="0" lIns="0" spcFirstLastPara="1" rIns="0" wrap="square" tIns="0">
            <a:noAutofit/>
          </a:bodyPr>
          <a:lstStyle/>
          <a:p>
            <a:pPr indent="-368300" lvl="0" marL="457200" rtl="0" algn="l">
              <a:spcBef>
                <a:spcPts val="600"/>
              </a:spcBef>
              <a:spcAft>
                <a:spcPts val="0"/>
              </a:spcAft>
              <a:buSzPts val="2200"/>
              <a:buChar char="●"/>
            </a:pPr>
            <a:r>
              <a:rPr lang="en"/>
              <a:t>Improved Pedagogy</a:t>
            </a:r>
            <a:endParaRPr/>
          </a:p>
          <a:p>
            <a:pPr indent="-368300" lvl="0" marL="457200" rtl="0" algn="l">
              <a:spcBef>
                <a:spcPts val="0"/>
              </a:spcBef>
              <a:spcAft>
                <a:spcPts val="0"/>
              </a:spcAft>
              <a:buSzPts val="2200"/>
              <a:buChar char="●"/>
            </a:pPr>
            <a:r>
              <a:rPr lang="en"/>
              <a:t>Integrated Systems</a:t>
            </a:r>
            <a:endParaRPr/>
          </a:p>
          <a:p>
            <a:pPr indent="-368300" lvl="0" marL="457200" rtl="0" algn="l">
              <a:spcBef>
                <a:spcPts val="0"/>
              </a:spcBef>
              <a:spcAft>
                <a:spcPts val="0"/>
              </a:spcAft>
              <a:buSzPts val="2200"/>
              <a:buChar char="●"/>
            </a:pPr>
            <a:r>
              <a:rPr lang="en"/>
              <a:t>Building Improvements</a:t>
            </a:r>
            <a:endParaRPr/>
          </a:p>
          <a:p>
            <a:pPr indent="-368300" lvl="0" marL="457200" rtl="0" algn="l">
              <a:spcBef>
                <a:spcPts val="0"/>
              </a:spcBef>
              <a:spcAft>
                <a:spcPts val="0"/>
              </a:spcAft>
              <a:buSzPts val="2200"/>
              <a:buChar char="●"/>
            </a:pPr>
            <a:r>
              <a:rPr lang="en"/>
              <a:t>Antiquated Hardware</a:t>
            </a:r>
            <a:endParaRPr/>
          </a:p>
          <a:p>
            <a:pPr indent="0" lvl="0" marL="0" rtl="0" algn="l">
              <a:spcBef>
                <a:spcPts val="600"/>
              </a:spcBef>
              <a:spcAft>
                <a:spcPts val="0"/>
              </a:spcAft>
              <a:buNone/>
            </a:pPr>
            <a:r>
              <a:rPr lang="en"/>
              <a:t>We believe strongly in first establishing our “WHY”. </a:t>
            </a:r>
            <a:endParaRPr/>
          </a:p>
        </p:txBody>
      </p:sp>
      <p:sp>
        <p:nvSpPr>
          <p:cNvPr id="100" name="Google Shape;100;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idx="4294967295" type="ctrTitle"/>
          </p:nvPr>
        </p:nvSpPr>
        <p:spPr>
          <a:xfrm>
            <a:off x="685800" y="1888150"/>
            <a:ext cx="54417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t>Process:</a:t>
            </a:r>
            <a:endParaRPr sz="3600"/>
          </a:p>
          <a:p>
            <a:pPr indent="0" lvl="0" marL="0" rtl="0" algn="l">
              <a:spcBef>
                <a:spcPts val="0"/>
              </a:spcBef>
              <a:spcAft>
                <a:spcPts val="0"/>
              </a:spcAft>
              <a:buNone/>
            </a:pPr>
            <a:r>
              <a:rPr lang="en" sz="3600">
                <a:solidFill>
                  <a:schemeClr val="accent6"/>
                </a:solidFill>
              </a:rPr>
              <a:t>Design Thinking</a:t>
            </a:r>
            <a:endParaRPr sz="3600">
              <a:solidFill>
                <a:schemeClr val="accent6"/>
              </a:solidFill>
            </a:endParaRPr>
          </a:p>
        </p:txBody>
      </p:sp>
      <p:sp>
        <p:nvSpPr>
          <p:cNvPr id="106" name="Google Shape;106;p20"/>
          <p:cNvSpPr txBox="1"/>
          <p:nvPr>
            <p:ph idx="4294967295" type="subTitle"/>
          </p:nvPr>
        </p:nvSpPr>
        <p:spPr>
          <a:xfrm>
            <a:off x="685800" y="3030555"/>
            <a:ext cx="4976700" cy="784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Innovation Through A Deep Understanding of The Challenge</a:t>
            </a:r>
            <a:endParaRPr/>
          </a:p>
        </p:txBody>
      </p:sp>
      <p:sp>
        <p:nvSpPr>
          <p:cNvPr id="107" name="Google Shape;107;p20"/>
          <p:cNvSpPr/>
          <p:nvPr/>
        </p:nvSpPr>
        <p:spPr>
          <a:xfrm>
            <a:off x="7282278" y="3011993"/>
            <a:ext cx="339869" cy="32451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20"/>
          <p:cNvGrpSpPr/>
          <p:nvPr/>
        </p:nvGrpSpPr>
        <p:grpSpPr>
          <a:xfrm>
            <a:off x="6860474" y="1189660"/>
            <a:ext cx="1456028" cy="1456403"/>
            <a:chOff x="6654650" y="3665275"/>
            <a:chExt cx="409100" cy="409125"/>
          </a:xfrm>
        </p:grpSpPr>
        <p:sp>
          <p:nvSpPr>
            <p:cNvPr id="109" name="Google Shape;109;p20"/>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A7A4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A7A4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 name="Google Shape;111;p20"/>
          <p:cNvGrpSpPr/>
          <p:nvPr/>
        </p:nvGrpSpPr>
        <p:grpSpPr>
          <a:xfrm rot="1056949">
            <a:off x="5457333" y="2334562"/>
            <a:ext cx="961941" cy="962053"/>
            <a:chOff x="570875" y="4322250"/>
            <a:chExt cx="443300" cy="443325"/>
          </a:xfrm>
        </p:grpSpPr>
        <p:sp>
          <p:nvSpPr>
            <p:cNvPr id="112" name="Google Shape;112;p20"/>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A7D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A7D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A7D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A7D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20"/>
          <p:cNvSpPr/>
          <p:nvPr/>
        </p:nvSpPr>
        <p:spPr>
          <a:xfrm rot="2466722">
            <a:off x="5565166" y="1471935"/>
            <a:ext cx="472204" cy="4508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rot="-1609319">
            <a:off x="6255742" y="1755624"/>
            <a:ext cx="339819" cy="32447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rot="2926198">
            <a:off x="8316146" y="2012664"/>
            <a:ext cx="254474" cy="242981"/>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rot="-1609137">
            <a:off x="7257139" y="384869"/>
            <a:ext cx="229255" cy="21890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descr="Crash Course: &#10;https://dschool.stanford.edu/resources/virtual-crash-course-video&#10;&#10;Guide for Facilitators:&#10;https://dschool.stanford.edu/resources/gear-up-how-to-kick-off-a-crash-course&#10;&#10;&#10;Design Thinking is a 5-step process to come up with meaningful ideas that solve real problems for a particular group of people.  The process is taught in top design and business schools around the world. It has brought many businesses lots of happy customers and helped entrepreneurs from all around the world, to solve problems with innovative new solutions. &#10;&#10;Step 1: Empathize &#10;The purpose of step one is to conduct interviews that give you an idea about what people really care about. We need to empathize with their situation. &#10;For example, if you want to help old people, you might find that they want to keep the ability to walk around. In your conversations, they might share with you different ways they can do that. Later into the interview you'll want to dig a little deeper, look for personal stories or situations where things became difficult. Ideally, you redo the process with many people with the same problem. &#10;&#10;Step 2: Define the Problem &#10;Looking at the interviews, you can now understand the actual needs that people are trying to fulfill with certain activities. One way to do that is to underline the verbs or activities that the people mentioned when talking about their problems: like going for a walk, meeting old friends for tea, or simply going grocery shopping around the corner store. You might realize it's not so much about going out, but more about staying in touch. After your analysis, formulate a problem statement: “Some elderly are afraid to be lonely. The want to stay connected.” &#10;&#10;Step 3: Ideate &#10;Now focus only on the problem statement and come up with ideas that solve the problem. The point is not to get a perfect idea, but rather to come up with as many ideas: like unique virtual reality experiences, senior friendly hover boards or a modified pushcart. Whatever it is, sketch up your best ideas and show them to the people you are trying to help, so you get their feedback.&#10;&#10;Step 4: Prototype &#10;Now take a moment to reflect on what you have learned from your conversations about the different ideas. Ask yourself, how does your idea fit in the context of people's actual lives. Your solution could be a combination of a new idea and what is already being used. Then connect the dots, sketch up your final solution and go build a real prototype that's just good enough to be tested. &#10;&#10;Step 5: Test &#10;Now test your prototype with actual users. Don't defend your idea in case people don't like it, the point is to learn what works and what didn't, so any feedback is great. Then go back to ideation or prototyping and apply your learning. Repeat the process until you have a prototype that works and solves the real problem. Now you are ready to change the world or open shop. &#10;&#10;To experience design thinking first hand, do the free virtual design thinking crash course from Stanford’s D-School right now. You will learn to design a new gift giving experience. Find the link and a guide for facilitators in the description below. After you are done, share your experience and gift idea in the comment To learn more about creative and critical thinking, check out our other sprouts videos. And if you want to support our channel, visit http://patreon.com/sprouts." id="126" name="Google Shape;126;p21" title="The Design Thinking Process">
            <a:hlinkClick r:id="rId3"/>
          </p:cNvPr>
          <p:cNvPicPr preferRelativeResize="0"/>
          <p:nvPr/>
        </p:nvPicPr>
        <p:blipFill>
          <a:blip r:embed="rId4">
            <a:alphaModFix/>
          </a:blip>
          <a:stretch>
            <a:fillRect/>
          </a:stretch>
        </p:blipFill>
        <p:spPr>
          <a:xfrm>
            <a:off x="381000" y="381000"/>
            <a:ext cx="5507525" cy="413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32" name="Google Shape;132;p22"/>
          <p:cNvPicPr preferRelativeResize="0"/>
          <p:nvPr/>
        </p:nvPicPr>
        <p:blipFill>
          <a:blip r:embed="rId3">
            <a:alphaModFix/>
          </a:blip>
          <a:stretch>
            <a:fillRect/>
          </a:stretch>
        </p:blipFill>
        <p:spPr>
          <a:xfrm>
            <a:off x="795596" y="402500"/>
            <a:ext cx="7731652" cy="4349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w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